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92" r:id="rId2"/>
    <p:sldId id="293" r:id="rId3"/>
    <p:sldId id="268" r:id="rId4"/>
    <p:sldId id="271" r:id="rId5"/>
    <p:sldId id="262" r:id="rId6"/>
    <p:sldId id="266" r:id="rId7"/>
    <p:sldId id="263" r:id="rId8"/>
    <p:sldId id="288" r:id="rId9"/>
    <p:sldId id="265" r:id="rId10"/>
    <p:sldId id="264" r:id="rId11"/>
    <p:sldId id="269" r:id="rId12"/>
    <p:sldId id="270" r:id="rId13"/>
    <p:sldId id="295" r:id="rId14"/>
    <p:sldId id="296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66"/>
    <a:srgbClr val="FFFF99"/>
    <a:srgbClr val="99FF66"/>
    <a:srgbClr val="FF99CC"/>
    <a:srgbClr val="FFCC66"/>
    <a:srgbClr val="FFFF66"/>
    <a:srgbClr val="FF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2" autoAdjust="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ACF86-CC14-4FE5-B63F-61720E6CD18F}" type="doc">
      <dgm:prSet loTypeId="urn:microsoft.com/office/officeart/2005/8/layout/process4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08E153D-D4EE-4A17-8CFE-97F14C7933F4}">
      <dgm:prSet phldrT="[Текст]"/>
      <dgm:spPr/>
      <dgm:t>
        <a:bodyPr/>
        <a:lstStyle/>
        <a:p>
          <a:r>
            <a:rPr lang="ru-RU" b="1" u="none" dirty="0" smtClean="0">
              <a:latin typeface="Times New Roman" pitchFamily="18" charset="0"/>
              <a:cs typeface="Times New Roman" pitchFamily="18" charset="0"/>
            </a:rPr>
            <a:t>1. Гимнастика пробуждения или «</a:t>
          </a:r>
          <a:r>
            <a:rPr lang="ru-RU" b="1" u="none" dirty="0" err="1" smtClean="0">
              <a:latin typeface="Times New Roman" pitchFamily="18" charset="0"/>
              <a:cs typeface="Times New Roman" pitchFamily="18" charset="0"/>
            </a:rPr>
            <a:t>Потягушки</a:t>
          </a:r>
          <a:r>
            <a:rPr lang="ru-RU" b="1" u="none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b="1" u="none" dirty="0">
            <a:latin typeface="Times New Roman" pitchFamily="18" charset="0"/>
            <a:cs typeface="Times New Roman" pitchFamily="18" charset="0"/>
          </a:endParaRPr>
        </a:p>
      </dgm:t>
    </dgm:pt>
    <dgm:pt modelId="{DD717DDA-4DFC-4F4B-A7F0-DE835795A61E}" type="parTrans" cxnId="{F89DBE58-8FAD-4C06-9194-41335F5DC72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234FA0-6246-4EB0-9A62-9D5250545E55}" type="sibTrans" cxnId="{F89DBE58-8FAD-4C06-9194-41335F5DC72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F4C5D8-66FC-473D-B3E1-6A136524D42A}">
      <dgm:prSet phldrT="[Текст]" custT="1"/>
      <dgm:spPr/>
      <dgm:t>
        <a:bodyPr/>
        <a:lstStyle/>
        <a:p>
          <a:r>
            <a:rPr kumimoji="0" lang="ru-RU" sz="2000" b="1" i="0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Длительность</a:t>
          </a:r>
          <a:r>
            <a:rPr kumimoji="0" lang="ru-RU" sz="2000" b="1" i="0" strike="noStrike" cap="none" normalizeH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2000" b="1" i="0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2-3 мин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0B27838-90E3-40F8-AD64-23C69D6FDB2A}" type="parTrans" cxnId="{C03AF3D4-67B3-4095-9FB4-C1318F8967B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489EB2-C7C9-4370-AA46-49ACEF61DD88}" type="sibTrans" cxnId="{C03AF3D4-67B3-4095-9FB4-C1318F8967B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F35B5-77DC-4CFD-AD72-C4DD344FF1F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Дыхательная гимнастика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C7C014A-3F54-459A-ACC4-A56F608EEEB0}" type="parTrans" cxnId="{1C27FDE8-7427-44E2-B110-D7546756F36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30164A-8EC6-4BB2-8017-7C63CCEC4314}" type="sibTrans" cxnId="{1C27FDE8-7427-44E2-B110-D7546756F36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DFD550-6633-48E7-A99B-D8E61F53F152}" type="pres">
      <dgm:prSet presAssocID="{13BACF86-CC14-4FE5-B63F-61720E6CD1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751FC-2C5D-46E5-892E-D9E57347DC52}" type="pres">
      <dgm:prSet presAssocID="{F08E153D-D4EE-4A17-8CFE-97F14C7933F4}" presName="boxAndChildren" presStyleCnt="0"/>
      <dgm:spPr/>
      <dgm:t>
        <a:bodyPr/>
        <a:lstStyle/>
        <a:p>
          <a:endParaRPr lang="ru-RU"/>
        </a:p>
      </dgm:t>
    </dgm:pt>
    <dgm:pt modelId="{85C30D7C-83C1-41D3-B8F3-67D8A8DC16B9}" type="pres">
      <dgm:prSet presAssocID="{F08E153D-D4EE-4A17-8CFE-97F14C7933F4}" presName="parentTextBox" presStyleLbl="node1" presStyleIdx="0" presStyleCnt="1"/>
      <dgm:spPr/>
      <dgm:t>
        <a:bodyPr/>
        <a:lstStyle/>
        <a:p>
          <a:endParaRPr lang="ru-RU"/>
        </a:p>
      </dgm:t>
    </dgm:pt>
    <dgm:pt modelId="{095C782D-B520-4169-8FD1-D6F44686B6A0}" type="pres">
      <dgm:prSet presAssocID="{F08E153D-D4EE-4A17-8CFE-97F14C7933F4}" presName="entireBox" presStyleLbl="node1" presStyleIdx="0" presStyleCnt="1" custLinFactNeighborX="319" custLinFactNeighborY="4329"/>
      <dgm:spPr/>
      <dgm:t>
        <a:bodyPr/>
        <a:lstStyle/>
        <a:p>
          <a:endParaRPr lang="ru-RU"/>
        </a:p>
      </dgm:t>
    </dgm:pt>
    <dgm:pt modelId="{D4F7928B-5E96-45D0-9F17-95C9CCFD0A5D}" type="pres">
      <dgm:prSet presAssocID="{F08E153D-D4EE-4A17-8CFE-97F14C7933F4}" presName="descendantBox" presStyleCnt="0"/>
      <dgm:spPr/>
      <dgm:t>
        <a:bodyPr/>
        <a:lstStyle/>
        <a:p>
          <a:endParaRPr lang="ru-RU"/>
        </a:p>
      </dgm:t>
    </dgm:pt>
    <dgm:pt modelId="{FC3B5A66-D76B-42E2-B4CB-9169BE2C6919}" type="pres">
      <dgm:prSet presAssocID="{05F4C5D8-66FC-473D-B3E1-6A136524D42A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9A8AA-9EDA-4451-8E6E-50E605E34347}" type="pres">
      <dgm:prSet presAssocID="{078F35B5-77DC-4CFD-AD72-C4DD344FF1F2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7FDE8-7427-44E2-B110-D7546756F360}" srcId="{F08E153D-D4EE-4A17-8CFE-97F14C7933F4}" destId="{078F35B5-77DC-4CFD-AD72-C4DD344FF1F2}" srcOrd="1" destOrd="0" parTransId="{AC7C014A-3F54-459A-ACC4-A56F608EEEB0}" sibTransId="{7330164A-8EC6-4BB2-8017-7C63CCEC4314}"/>
    <dgm:cxn modelId="{EB08843F-C90A-4AAF-90AE-DE27CE31E5B2}" type="presOf" srcId="{F08E153D-D4EE-4A17-8CFE-97F14C7933F4}" destId="{095C782D-B520-4169-8FD1-D6F44686B6A0}" srcOrd="1" destOrd="0" presId="urn:microsoft.com/office/officeart/2005/8/layout/process4"/>
    <dgm:cxn modelId="{B97BF19E-51C0-46EB-B893-C71B113F0811}" type="presOf" srcId="{13BACF86-CC14-4FE5-B63F-61720E6CD18F}" destId="{8BDFD550-6633-48E7-A99B-D8E61F53F152}" srcOrd="0" destOrd="0" presId="urn:microsoft.com/office/officeart/2005/8/layout/process4"/>
    <dgm:cxn modelId="{F89DBE58-8FAD-4C06-9194-41335F5DC724}" srcId="{13BACF86-CC14-4FE5-B63F-61720E6CD18F}" destId="{F08E153D-D4EE-4A17-8CFE-97F14C7933F4}" srcOrd="0" destOrd="0" parTransId="{DD717DDA-4DFC-4F4B-A7F0-DE835795A61E}" sibTransId="{2C234FA0-6246-4EB0-9A62-9D5250545E55}"/>
    <dgm:cxn modelId="{F44B5237-D1AD-406B-BF9E-FFB334CEF947}" type="presOf" srcId="{078F35B5-77DC-4CFD-AD72-C4DD344FF1F2}" destId="{03F9A8AA-9EDA-4451-8E6E-50E605E34347}" srcOrd="0" destOrd="0" presId="urn:microsoft.com/office/officeart/2005/8/layout/process4"/>
    <dgm:cxn modelId="{C03AF3D4-67B3-4095-9FB4-C1318F8967BA}" srcId="{F08E153D-D4EE-4A17-8CFE-97F14C7933F4}" destId="{05F4C5D8-66FC-473D-B3E1-6A136524D42A}" srcOrd="0" destOrd="0" parTransId="{B0B27838-90E3-40F8-AD64-23C69D6FDB2A}" sibTransId="{9C489EB2-C7C9-4370-AA46-49ACEF61DD88}"/>
    <dgm:cxn modelId="{9A92890C-7F9F-4549-BA24-440248B3683C}" type="presOf" srcId="{05F4C5D8-66FC-473D-B3E1-6A136524D42A}" destId="{FC3B5A66-D76B-42E2-B4CB-9169BE2C6919}" srcOrd="0" destOrd="0" presId="urn:microsoft.com/office/officeart/2005/8/layout/process4"/>
    <dgm:cxn modelId="{A5305084-D2BA-460D-85AF-38D85C613D5E}" type="presOf" srcId="{F08E153D-D4EE-4A17-8CFE-97F14C7933F4}" destId="{85C30D7C-83C1-41D3-B8F3-67D8A8DC16B9}" srcOrd="0" destOrd="0" presId="urn:microsoft.com/office/officeart/2005/8/layout/process4"/>
    <dgm:cxn modelId="{129E2709-D0A1-4BC7-8230-EFBC37630C92}" type="presParOf" srcId="{8BDFD550-6633-48E7-A99B-D8E61F53F152}" destId="{188751FC-2C5D-46E5-892E-D9E57347DC52}" srcOrd="0" destOrd="0" presId="urn:microsoft.com/office/officeart/2005/8/layout/process4"/>
    <dgm:cxn modelId="{D8AF9CD8-FAA4-48E5-AED5-01B698C7D11E}" type="presParOf" srcId="{188751FC-2C5D-46E5-892E-D9E57347DC52}" destId="{85C30D7C-83C1-41D3-B8F3-67D8A8DC16B9}" srcOrd="0" destOrd="0" presId="urn:microsoft.com/office/officeart/2005/8/layout/process4"/>
    <dgm:cxn modelId="{4E06FD27-3F10-4C87-A4F2-EF909B4EAC2A}" type="presParOf" srcId="{188751FC-2C5D-46E5-892E-D9E57347DC52}" destId="{095C782D-B520-4169-8FD1-D6F44686B6A0}" srcOrd="1" destOrd="0" presId="urn:microsoft.com/office/officeart/2005/8/layout/process4"/>
    <dgm:cxn modelId="{DA8AF3DC-A77F-4DF9-AEE7-C5F03102A5E3}" type="presParOf" srcId="{188751FC-2C5D-46E5-892E-D9E57347DC52}" destId="{D4F7928B-5E96-45D0-9F17-95C9CCFD0A5D}" srcOrd="2" destOrd="0" presId="urn:microsoft.com/office/officeart/2005/8/layout/process4"/>
    <dgm:cxn modelId="{45E24F6B-0A10-445E-B436-FAD6282B5E7B}" type="presParOf" srcId="{D4F7928B-5E96-45D0-9F17-95C9CCFD0A5D}" destId="{FC3B5A66-D76B-42E2-B4CB-9169BE2C6919}" srcOrd="0" destOrd="0" presId="urn:microsoft.com/office/officeart/2005/8/layout/process4"/>
    <dgm:cxn modelId="{B897C25A-6D7F-469E-B7EF-52C89FA92287}" type="presParOf" srcId="{D4F7928B-5E96-45D0-9F17-95C9CCFD0A5D}" destId="{03F9A8AA-9EDA-4451-8E6E-50E605E34347}" srcOrd="1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C74A73-8082-4790-AC7C-BF76A2B2E5EC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4D2909-D124-480E-808B-49D6DC02578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группа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F9179F6-F0EA-4E20-B68D-CF6BD48BAB5D}" type="parTrans" cxnId="{07DC20C6-AD76-4AB8-BBED-959E1DEF219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448B73-11A8-4AEC-A162-EF2FAF855355}" type="sibTrans" cxnId="{07DC20C6-AD76-4AB8-BBED-959E1DEF219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62D136-72B1-4C4F-98E8-6DC2E5E1229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Дети здоровые, ранее закаливаемые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DB38E7B-0EF5-4527-B54F-CDCDEA488542}" type="parTrans" cxnId="{C7E20522-70E6-4ED0-B467-69F6BB44631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614D03-7538-4E81-B4E1-BA6464864087}" type="sibTrans" cxnId="{C7E20522-70E6-4ED0-B467-69F6BB44631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13DFF-C66B-47FA-A69C-EA4E1FC743F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 группа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5029EE7-244F-4EE6-9624-12CB9F6881D1}" type="parTrans" cxnId="{318095C5-53F9-45D8-9A04-AB63D7B9F25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931729-4E80-447A-A145-2594253DA2CF}" type="sibTrans" cxnId="{318095C5-53F9-45D8-9A04-AB63D7B9F25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22BD8A-11EC-4741-ACB0-911B03A408E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 Дети здоровые, впервые приступающие к закаливающим мероприятиям, или дети, только что вернувшиеся с больничного.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7277BCB-EA59-4463-B4FE-8D652EED80D0}" type="parTrans" cxnId="{6B9B73A3-0F35-4955-B4C7-F83F3B9A468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B6EE92-1220-4F07-8679-7E1B064BE84F}" type="sibTrans" cxnId="{6B9B73A3-0F35-4955-B4C7-F83F3B9A468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183482-6AA7-42C5-9943-392B142A22F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 группа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433ED7D-4FA5-4FA1-8A62-E93BE310548F}" type="parTrans" cxnId="{83847DF2-2ECA-4B8E-92B3-5D0A94013C3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A71DD7-CAB1-4742-90E2-9AB0876F73CC}" type="sibTrans" cxnId="{83847DF2-2ECA-4B8E-92B3-5D0A94013C3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3C05CE-F373-4F18-BFE9-09DB8C6598F4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Дети, имеющие хронические заболевания, или дети, вернувшиеся в дошкольные учреждения после длительных заболеваний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3C6F2E8-F8C6-4F64-9FF4-72451600BCB9}" type="parTrans" cxnId="{9A63E49F-CD53-4DEC-8673-9F6A632BAA7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5309D5-822B-4BC8-AA7A-EF38FA4E248B}" type="sibTrans" cxnId="{9A63E49F-CD53-4DEC-8673-9F6A632BAA7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207D08-C4B2-463F-9780-F10C25049F59}" type="pres">
      <dgm:prSet presAssocID="{7FC74A73-8082-4790-AC7C-BF76A2B2E5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1FAC39-23EE-4BC7-8E42-362A106143CC}" type="pres">
      <dgm:prSet presAssocID="{7B4D2909-D124-480E-808B-49D6DC02578E}" presName="linNode" presStyleCnt="0"/>
      <dgm:spPr/>
      <dgm:t>
        <a:bodyPr/>
        <a:lstStyle/>
        <a:p>
          <a:endParaRPr lang="ru-RU"/>
        </a:p>
      </dgm:t>
    </dgm:pt>
    <dgm:pt modelId="{34469D20-192D-4ABA-93EB-64B93513FA21}" type="pres">
      <dgm:prSet presAssocID="{7B4D2909-D124-480E-808B-49D6DC0257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EB4E6-F8D0-4E3B-9613-71A1BF2898F6}" type="pres">
      <dgm:prSet presAssocID="{7B4D2909-D124-480E-808B-49D6DC0257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7CD2A-AC43-481B-AAD7-6C5E2D6E5096}" type="pres">
      <dgm:prSet presAssocID="{BC448B73-11A8-4AEC-A162-EF2FAF855355}" presName="sp" presStyleCnt="0"/>
      <dgm:spPr/>
      <dgm:t>
        <a:bodyPr/>
        <a:lstStyle/>
        <a:p>
          <a:endParaRPr lang="ru-RU"/>
        </a:p>
      </dgm:t>
    </dgm:pt>
    <dgm:pt modelId="{4AC42A47-13DB-4E3F-9E54-11DE18746191}" type="pres">
      <dgm:prSet presAssocID="{57613DFF-C66B-47FA-A69C-EA4E1FC743F2}" presName="linNode" presStyleCnt="0"/>
      <dgm:spPr/>
      <dgm:t>
        <a:bodyPr/>
        <a:lstStyle/>
        <a:p>
          <a:endParaRPr lang="ru-RU"/>
        </a:p>
      </dgm:t>
    </dgm:pt>
    <dgm:pt modelId="{868B7BE7-DBC5-496F-832C-9C907FC4E4BD}" type="pres">
      <dgm:prSet presAssocID="{57613DFF-C66B-47FA-A69C-EA4E1FC743F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D1133-5B87-43E5-904B-84F09E259A94}" type="pres">
      <dgm:prSet presAssocID="{57613DFF-C66B-47FA-A69C-EA4E1FC743F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E7748-60B6-4CA4-B50C-D4833043EA63}" type="pres">
      <dgm:prSet presAssocID="{2A931729-4E80-447A-A145-2594253DA2CF}" presName="sp" presStyleCnt="0"/>
      <dgm:spPr/>
      <dgm:t>
        <a:bodyPr/>
        <a:lstStyle/>
        <a:p>
          <a:endParaRPr lang="ru-RU"/>
        </a:p>
      </dgm:t>
    </dgm:pt>
    <dgm:pt modelId="{D1F76B1F-D4F6-462B-9E0E-A9C28AF7D0CA}" type="pres">
      <dgm:prSet presAssocID="{04183482-6AA7-42C5-9943-392B142A22FC}" presName="linNode" presStyleCnt="0"/>
      <dgm:spPr/>
      <dgm:t>
        <a:bodyPr/>
        <a:lstStyle/>
        <a:p>
          <a:endParaRPr lang="ru-RU"/>
        </a:p>
      </dgm:t>
    </dgm:pt>
    <dgm:pt modelId="{A90BD3B6-6229-42CE-B6BE-FFBD327C1D8F}" type="pres">
      <dgm:prSet presAssocID="{04183482-6AA7-42C5-9943-392B142A22F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4CE3D-19FB-437F-9CD6-718AD7383472}" type="pres">
      <dgm:prSet presAssocID="{04183482-6AA7-42C5-9943-392B142A22F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80AC8-131E-41B9-B810-BFA76E2347FC}" type="presOf" srcId="{04183482-6AA7-42C5-9943-392B142A22FC}" destId="{A90BD3B6-6229-42CE-B6BE-FFBD327C1D8F}" srcOrd="0" destOrd="0" presId="urn:microsoft.com/office/officeart/2005/8/layout/vList5"/>
    <dgm:cxn modelId="{07DC20C6-AD76-4AB8-BBED-959E1DEF2199}" srcId="{7FC74A73-8082-4790-AC7C-BF76A2B2E5EC}" destId="{7B4D2909-D124-480E-808B-49D6DC02578E}" srcOrd="0" destOrd="0" parTransId="{0F9179F6-F0EA-4E20-B68D-CF6BD48BAB5D}" sibTransId="{BC448B73-11A8-4AEC-A162-EF2FAF855355}"/>
    <dgm:cxn modelId="{7B6A2229-5B83-423B-82B6-CE56DFDB1AFB}" type="presOf" srcId="{7B4D2909-D124-480E-808B-49D6DC02578E}" destId="{34469D20-192D-4ABA-93EB-64B93513FA21}" srcOrd="0" destOrd="0" presId="urn:microsoft.com/office/officeart/2005/8/layout/vList5"/>
    <dgm:cxn modelId="{7B04DE5E-185E-4A46-838F-96CF64760DA1}" type="presOf" srcId="{FB22BD8A-11EC-4741-ACB0-911B03A408EA}" destId="{984D1133-5B87-43E5-904B-84F09E259A94}" srcOrd="0" destOrd="0" presId="urn:microsoft.com/office/officeart/2005/8/layout/vList5"/>
    <dgm:cxn modelId="{A81F8B0C-F37B-4F54-ABF6-EC5DBC5FF07A}" type="presOf" srcId="{E562D136-72B1-4C4F-98E8-6DC2E5E12292}" destId="{B01EB4E6-F8D0-4E3B-9613-71A1BF2898F6}" srcOrd="0" destOrd="0" presId="urn:microsoft.com/office/officeart/2005/8/layout/vList5"/>
    <dgm:cxn modelId="{318095C5-53F9-45D8-9A04-AB63D7B9F253}" srcId="{7FC74A73-8082-4790-AC7C-BF76A2B2E5EC}" destId="{57613DFF-C66B-47FA-A69C-EA4E1FC743F2}" srcOrd="1" destOrd="0" parTransId="{B5029EE7-244F-4EE6-9624-12CB9F6881D1}" sibTransId="{2A931729-4E80-447A-A145-2594253DA2CF}"/>
    <dgm:cxn modelId="{81FB5F19-5C6D-4427-920E-E80378A7D33B}" type="presOf" srcId="{E73C05CE-F373-4F18-BFE9-09DB8C6598F4}" destId="{3F94CE3D-19FB-437F-9CD6-718AD7383472}" srcOrd="0" destOrd="0" presId="urn:microsoft.com/office/officeart/2005/8/layout/vList5"/>
    <dgm:cxn modelId="{C7E20522-70E6-4ED0-B467-69F6BB446310}" srcId="{7B4D2909-D124-480E-808B-49D6DC02578E}" destId="{E562D136-72B1-4C4F-98E8-6DC2E5E12292}" srcOrd="0" destOrd="0" parTransId="{2DB38E7B-0EF5-4527-B54F-CDCDEA488542}" sibTransId="{D7614D03-7538-4E81-B4E1-BA6464864087}"/>
    <dgm:cxn modelId="{9A63E49F-CD53-4DEC-8673-9F6A632BAA7F}" srcId="{04183482-6AA7-42C5-9943-392B142A22FC}" destId="{E73C05CE-F373-4F18-BFE9-09DB8C6598F4}" srcOrd="0" destOrd="0" parTransId="{C3C6F2E8-F8C6-4F64-9FF4-72451600BCB9}" sibTransId="{3F5309D5-822B-4BC8-AA7A-EF38FA4E248B}"/>
    <dgm:cxn modelId="{83847DF2-2ECA-4B8E-92B3-5D0A94013C3A}" srcId="{7FC74A73-8082-4790-AC7C-BF76A2B2E5EC}" destId="{04183482-6AA7-42C5-9943-392B142A22FC}" srcOrd="2" destOrd="0" parTransId="{0433ED7D-4FA5-4FA1-8A62-E93BE310548F}" sibTransId="{A3A71DD7-CAB1-4742-90E2-9AB0876F73CC}"/>
    <dgm:cxn modelId="{9E024E19-D98E-41E8-A342-FFF2D24BB97D}" type="presOf" srcId="{57613DFF-C66B-47FA-A69C-EA4E1FC743F2}" destId="{868B7BE7-DBC5-496F-832C-9C907FC4E4BD}" srcOrd="0" destOrd="0" presId="urn:microsoft.com/office/officeart/2005/8/layout/vList5"/>
    <dgm:cxn modelId="{9F9187E2-6B2C-4189-8811-15B7B5B0D604}" type="presOf" srcId="{7FC74A73-8082-4790-AC7C-BF76A2B2E5EC}" destId="{E9207D08-C4B2-463F-9780-F10C25049F59}" srcOrd="0" destOrd="0" presId="urn:microsoft.com/office/officeart/2005/8/layout/vList5"/>
    <dgm:cxn modelId="{6B9B73A3-0F35-4955-B4C7-F83F3B9A4687}" srcId="{57613DFF-C66B-47FA-A69C-EA4E1FC743F2}" destId="{FB22BD8A-11EC-4741-ACB0-911B03A408EA}" srcOrd="0" destOrd="0" parTransId="{D7277BCB-EA59-4463-B4FE-8D652EED80D0}" sibTransId="{C9B6EE92-1220-4F07-8679-7E1B064BE84F}"/>
    <dgm:cxn modelId="{E983A9DA-FDA9-486E-8899-E4A1F791BDF9}" type="presParOf" srcId="{E9207D08-C4B2-463F-9780-F10C25049F59}" destId="{981FAC39-23EE-4BC7-8E42-362A106143CC}" srcOrd="0" destOrd="0" presId="urn:microsoft.com/office/officeart/2005/8/layout/vList5"/>
    <dgm:cxn modelId="{A589721A-1D94-40D5-94AC-24D4683C17AE}" type="presParOf" srcId="{981FAC39-23EE-4BC7-8E42-362A106143CC}" destId="{34469D20-192D-4ABA-93EB-64B93513FA21}" srcOrd="0" destOrd="0" presId="urn:microsoft.com/office/officeart/2005/8/layout/vList5"/>
    <dgm:cxn modelId="{C527BDCD-7F3B-4C0B-93FB-D2C981A294FA}" type="presParOf" srcId="{981FAC39-23EE-4BC7-8E42-362A106143CC}" destId="{B01EB4E6-F8D0-4E3B-9613-71A1BF2898F6}" srcOrd="1" destOrd="0" presId="urn:microsoft.com/office/officeart/2005/8/layout/vList5"/>
    <dgm:cxn modelId="{90C13188-1109-47D5-8869-104A2BC5D274}" type="presParOf" srcId="{E9207D08-C4B2-463F-9780-F10C25049F59}" destId="{3707CD2A-AC43-481B-AAD7-6C5E2D6E5096}" srcOrd="1" destOrd="0" presId="urn:microsoft.com/office/officeart/2005/8/layout/vList5"/>
    <dgm:cxn modelId="{E7D63EFE-4871-4480-8EA9-6C06FCADDE0B}" type="presParOf" srcId="{E9207D08-C4B2-463F-9780-F10C25049F59}" destId="{4AC42A47-13DB-4E3F-9E54-11DE18746191}" srcOrd="2" destOrd="0" presId="urn:microsoft.com/office/officeart/2005/8/layout/vList5"/>
    <dgm:cxn modelId="{75B88ED0-7A5A-4A81-8FC5-068857484A8F}" type="presParOf" srcId="{4AC42A47-13DB-4E3F-9E54-11DE18746191}" destId="{868B7BE7-DBC5-496F-832C-9C907FC4E4BD}" srcOrd="0" destOrd="0" presId="urn:microsoft.com/office/officeart/2005/8/layout/vList5"/>
    <dgm:cxn modelId="{2BE45413-89A8-430F-9EB6-B0E34461B0AF}" type="presParOf" srcId="{4AC42A47-13DB-4E3F-9E54-11DE18746191}" destId="{984D1133-5B87-43E5-904B-84F09E259A94}" srcOrd="1" destOrd="0" presId="urn:microsoft.com/office/officeart/2005/8/layout/vList5"/>
    <dgm:cxn modelId="{02DC863F-6B01-44E7-8582-5D31A48CF29E}" type="presParOf" srcId="{E9207D08-C4B2-463F-9780-F10C25049F59}" destId="{34AE7748-60B6-4CA4-B50C-D4833043EA63}" srcOrd="3" destOrd="0" presId="urn:microsoft.com/office/officeart/2005/8/layout/vList5"/>
    <dgm:cxn modelId="{9CC8688B-E04B-44B9-9CC3-5AC3207154B6}" type="presParOf" srcId="{E9207D08-C4B2-463F-9780-F10C25049F59}" destId="{D1F76B1F-D4F6-462B-9E0E-A9C28AF7D0CA}" srcOrd="4" destOrd="0" presId="urn:microsoft.com/office/officeart/2005/8/layout/vList5"/>
    <dgm:cxn modelId="{79B05572-7E11-4DB2-9120-5742E9EB7066}" type="presParOf" srcId="{D1F76B1F-D4F6-462B-9E0E-A9C28AF7D0CA}" destId="{A90BD3B6-6229-42CE-B6BE-FFBD327C1D8F}" srcOrd="0" destOrd="0" presId="urn:microsoft.com/office/officeart/2005/8/layout/vList5"/>
    <dgm:cxn modelId="{D0D82CA4-4D32-4F73-B1BF-EA2E2AC7AEC1}" type="presParOf" srcId="{D1F76B1F-D4F6-462B-9E0E-A9C28AF7D0CA}" destId="{3F94CE3D-19FB-437F-9CD6-718AD73834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4E20C-FED3-4492-A914-0CFE3E5165C0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13F975-A6FC-4480-BAE7-7BC925978AE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8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 Ходьба по дорожкам здоровья </a:t>
          </a:r>
          <a:endParaRPr lang="ru-RU" sz="1800" dirty="0">
            <a:solidFill>
              <a:schemeClr val="tx1"/>
            </a:solidFill>
          </a:endParaRPr>
        </a:p>
      </dgm:t>
    </dgm:pt>
    <dgm:pt modelId="{E9A2EC9A-D9FB-4B7F-93B7-35E078CDC829}" type="parTrans" cxnId="{E103E72A-8676-4C72-B4A5-EC2063F97AD0}">
      <dgm:prSet/>
      <dgm:spPr/>
      <dgm:t>
        <a:bodyPr/>
        <a:lstStyle/>
        <a:p>
          <a:endParaRPr lang="ru-RU"/>
        </a:p>
      </dgm:t>
    </dgm:pt>
    <dgm:pt modelId="{58CDE710-B379-423F-AC30-D1C348862FCE}" type="sibTrans" cxnId="{E103E72A-8676-4C72-B4A5-EC2063F97AD0}">
      <dgm:prSet/>
      <dgm:spPr/>
      <dgm:t>
        <a:bodyPr/>
        <a:lstStyle/>
        <a:p>
          <a:endParaRPr lang="ru-RU"/>
        </a:p>
      </dgm:t>
    </dgm:pt>
    <dgm:pt modelId="{1C9AB76D-7133-43DB-9C3C-F3E88F3B9E18}">
      <dgm:prSet phldrT="[Текст]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Укрепление стопы и её связок</a:t>
          </a:r>
          <a:endParaRPr lang="ru-RU" dirty="0"/>
        </a:p>
      </dgm:t>
    </dgm:pt>
    <dgm:pt modelId="{48AE80DC-8447-467A-BDD0-D2AB6513039E}" type="parTrans" cxnId="{D1DC2401-7FB5-4404-9060-CD78732E99C7}">
      <dgm:prSet/>
      <dgm:spPr/>
      <dgm:t>
        <a:bodyPr/>
        <a:lstStyle/>
        <a:p>
          <a:endParaRPr lang="ru-RU"/>
        </a:p>
      </dgm:t>
    </dgm:pt>
    <dgm:pt modelId="{04C2D91B-82DF-4389-8000-204A41A2EEB5}" type="sibTrans" cxnId="{D1DC2401-7FB5-4404-9060-CD78732E99C7}">
      <dgm:prSet/>
      <dgm:spPr/>
      <dgm:t>
        <a:bodyPr/>
        <a:lstStyle/>
        <a:p>
          <a:endParaRPr lang="ru-RU"/>
        </a:p>
      </dgm:t>
    </dgm:pt>
    <dgm:pt modelId="{25BC5BF5-3E83-4644-B570-F8CAAF4E4390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Профилактика плоскостопия</a:t>
          </a:r>
          <a:endParaRPr lang="ru-RU" dirty="0"/>
        </a:p>
      </dgm:t>
    </dgm:pt>
    <dgm:pt modelId="{C3B402DF-54F5-4D0D-91FF-3C34D3111AD8}" type="parTrans" cxnId="{C5AA9079-492F-40B5-8504-2FDF63B420E2}">
      <dgm:prSet/>
      <dgm:spPr/>
      <dgm:t>
        <a:bodyPr/>
        <a:lstStyle/>
        <a:p>
          <a:endParaRPr lang="ru-RU"/>
        </a:p>
      </dgm:t>
    </dgm:pt>
    <dgm:pt modelId="{41D27F43-68BF-4859-A35F-5A1E9B04306D}" type="sibTrans" cxnId="{C5AA9079-492F-40B5-8504-2FDF63B420E2}">
      <dgm:prSet/>
      <dgm:spPr/>
      <dgm:t>
        <a:bodyPr/>
        <a:lstStyle/>
        <a:p>
          <a:endParaRPr lang="ru-RU"/>
        </a:p>
      </dgm:t>
    </dgm:pt>
    <dgm:pt modelId="{D778E0CE-FEE3-46C6-8815-778445938464}" type="pres">
      <dgm:prSet presAssocID="{0014E20C-FED3-4492-A914-0CFE3E5165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E4A260-FC13-4C60-BBB5-C37F9BFCC554}" type="pres">
      <dgm:prSet presAssocID="{7F13F975-A6FC-4480-BAE7-7BC925978AE7}" presName="boxAndChildren" presStyleCnt="0"/>
      <dgm:spPr/>
    </dgm:pt>
    <dgm:pt modelId="{B0C15798-08CC-49E5-BEBF-F9DC876D0390}" type="pres">
      <dgm:prSet presAssocID="{7F13F975-A6FC-4480-BAE7-7BC925978AE7}" presName="parentTextBox" presStyleLbl="node1" presStyleIdx="0" presStyleCnt="1"/>
      <dgm:spPr/>
      <dgm:t>
        <a:bodyPr/>
        <a:lstStyle/>
        <a:p>
          <a:endParaRPr lang="ru-RU"/>
        </a:p>
      </dgm:t>
    </dgm:pt>
    <dgm:pt modelId="{AA543573-88C0-4CA6-A569-E47FEF890F63}" type="pres">
      <dgm:prSet presAssocID="{7F13F975-A6FC-4480-BAE7-7BC925978AE7}" presName="entireBox" presStyleLbl="node1" presStyleIdx="0" presStyleCnt="1" custLinFactNeighborX="1172" custLinFactNeighborY="-21687"/>
      <dgm:spPr/>
      <dgm:t>
        <a:bodyPr/>
        <a:lstStyle/>
        <a:p>
          <a:endParaRPr lang="ru-RU"/>
        </a:p>
      </dgm:t>
    </dgm:pt>
    <dgm:pt modelId="{5F022B25-05C5-435E-81B5-96651B792281}" type="pres">
      <dgm:prSet presAssocID="{7F13F975-A6FC-4480-BAE7-7BC925978AE7}" presName="descendantBox" presStyleCnt="0"/>
      <dgm:spPr/>
    </dgm:pt>
    <dgm:pt modelId="{5D79304E-D04E-4964-81F1-118DEBC69CEC}" type="pres">
      <dgm:prSet presAssocID="{1C9AB76D-7133-43DB-9C3C-F3E88F3B9E1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CA902-44EB-46EC-AD4A-0C64D09E1319}" type="pres">
      <dgm:prSet presAssocID="{25BC5BF5-3E83-4644-B570-F8CAAF4E4390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34746-CE5D-427E-B967-6809B7DD53FA}" type="presOf" srcId="{0014E20C-FED3-4492-A914-0CFE3E5165C0}" destId="{D778E0CE-FEE3-46C6-8815-778445938464}" srcOrd="0" destOrd="0" presId="urn:microsoft.com/office/officeart/2005/8/layout/process4"/>
    <dgm:cxn modelId="{28B40DEA-58DF-4122-94B2-D5426B0FBCDD}" type="presOf" srcId="{25BC5BF5-3E83-4644-B570-F8CAAF4E4390}" destId="{404CA902-44EB-46EC-AD4A-0C64D09E1319}" srcOrd="0" destOrd="0" presId="urn:microsoft.com/office/officeart/2005/8/layout/process4"/>
    <dgm:cxn modelId="{82473F49-2F09-4106-98D8-9B62FC6F5493}" type="presOf" srcId="{7F13F975-A6FC-4480-BAE7-7BC925978AE7}" destId="{AA543573-88C0-4CA6-A569-E47FEF890F63}" srcOrd="1" destOrd="0" presId="urn:microsoft.com/office/officeart/2005/8/layout/process4"/>
    <dgm:cxn modelId="{C5AA9079-492F-40B5-8504-2FDF63B420E2}" srcId="{7F13F975-A6FC-4480-BAE7-7BC925978AE7}" destId="{25BC5BF5-3E83-4644-B570-F8CAAF4E4390}" srcOrd="1" destOrd="0" parTransId="{C3B402DF-54F5-4D0D-91FF-3C34D3111AD8}" sibTransId="{41D27F43-68BF-4859-A35F-5A1E9B04306D}"/>
    <dgm:cxn modelId="{222AADD2-792E-4862-AC76-3A5C9194E25C}" type="presOf" srcId="{7F13F975-A6FC-4480-BAE7-7BC925978AE7}" destId="{B0C15798-08CC-49E5-BEBF-F9DC876D0390}" srcOrd="0" destOrd="0" presId="urn:microsoft.com/office/officeart/2005/8/layout/process4"/>
    <dgm:cxn modelId="{9D330D17-4B2A-47B6-965A-DE32AE9547A1}" type="presOf" srcId="{1C9AB76D-7133-43DB-9C3C-F3E88F3B9E18}" destId="{5D79304E-D04E-4964-81F1-118DEBC69CEC}" srcOrd="0" destOrd="0" presId="urn:microsoft.com/office/officeart/2005/8/layout/process4"/>
    <dgm:cxn modelId="{E103E72A-8676-4C72-B4A5-EC2063F97AD0}" srcId="{0014E20C-FED3-4492-A914-0CFE3E5165C0}" destId="{7F13F975-A6FC-4480-BAE7-7BC925978AE7}" srcOrd="0" destOrd="0" parTransId="{E9A2EC9A-D9FB-4B7F-93B7-35E078CDC829}" sibTransId="{58CDE710-B379-423F-AC30-D1C348862FCE}"/>
    <dgm:cxn modelId="{D1DC2401-7FB5-4404-9060-CD78732E99C7}" srcId="{7F13F975-A6FC-4480-BAE7-7BC925978AE7}" destId="{1C9AB76D-7133-43DB-9C3C-F3E88F3B9E18}" srcOrd="0" destOrd="0" parTransId="{48AE80DC-8447-467A-BDD0-D2AB6513039E}" sibTransId="{04C2D91B-82DF-4389-8000-204A41A2EEB5}"/>
    <dgm:cxn modelId="{DA3903A8-3084-4175-BEF0-C773B8363DDE}" type="presParOf" srcId="{D778E0CE-FEE3-46C6-8815-778445938464}" destId="{68E4A260-FC13-4C60-BBB5-C37F9BFCC554}" srcOrd="0" destOrd="0" presId="urn:microsoft.com/office/officeart/2005/8/layout/process4"/>
    <dgm:cxn modelId="{1A8FF643-4434-48C5-BC19-AD5979ECCFD9}" type="presParOf" srcId="{68E4A260-FC13-4C60-BBB5-C37F9BFCC554}" destId="{B0C15798-08CC-49E5-BEBF-F9DC876D0390}" srcOrd="0" destOrd="0" presId="urn:microsoft.com/office/officeart/2005/8/layout/process4"/>
    <dgm:cxn modelId="{20190A69-D565-4506-995A-0ECC806CCCFA}" type="presParOf" srcId="{68E4A260-FC13-4C60-BBB5-C37F9BFCC554}" destId="{AA543573-88C0-4CA6-A569-E47FEF890F63}" srcOrd="1" destOrd="0" presId="urn:microsoft.com/office/officeart/2005/8/layout/process4"/>
    <dgm:cxn modelId="{0C798C60-E324-46F0-BE63-5B265D0A1F05}" type="presParOf" srcId="{68E4A260-FC13-4C60-BBB5-C37F9BFCC554}" destId="{5F022B25-05C5-435E-81B5-96651B792281}" srcOrd="2" destOrd="0" presId="urn:microsoft.com/office/officeart/2005/8/layout/process4"/>
    <dgm:cxn modelId="{C1DF4BEE-38ED-4F2D-8939-A87D3DA588AF}" type="presParOf" srcId="{5F022B25-05C5-435E-81B5-96651B792281}" destId="{5D79304E-D04E-4964-81F1-118DEBC69CEC}" srcOrd="0" destOrd="0" presId="urn:microsoft.com/office/officeart/2005/8/layout/process4"/>
    <dgm:cxn modelId="{13B3F9A4-C64F-41A0-ACA2-5E4A32FC93BC}" type="presParOf" srcId="{5F022B25-05C5-435E-81B5-96651B792281}" destId="{404CA902-44EB-46EC-AD4A-0C64D09E131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FD720D-B035-4ED5-A650-528B17C2D60D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D13B9-44FA-42CA-9878-CE638058C638}">
      <dgm:prSet phldrT="[Текст]"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Успокаивают нервную систему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D834B25-80DD-4C50-A1D8-DF6D053730BC}" type="parTrans" cxnId="{63CD53B7-33EE-4974-A2A9-CFC176170A0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78BDF0-664E-4F84-8B05-189BBE659D99}" type="sibTrans" cxnId="{63CD53B7-33EE-4974-A2A9-CFC176170A0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067C5-D672-46F8-8EF9-3F834823705E}">
      <dgm:prSet phldrT="[Текст]" custT="1"/>
      <dgm:spPr>
        <a:solidFill>
          <a:srgbClr val="CCFF66">
            <a:alpha val="90000"/>
          </a:srgb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Создают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психо-эмоциональный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настрой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D8D4948-58C5-4AE9-AE91-16B1545DDBD6}" type="parTrans" cxnId="{B9D2C8CC-ED4B-4491-B997-859A130A853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355A99-815D-471E-AEA8-76FF954A40EC}" type="sibTrans" cxnId="{B9D2C8CC-ED4B-4491-B997-859A130A853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20FF84-3325-4B9C-8E5E-CC2BBC9F057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3.Игры малой подвижности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D25121-0E5E-4029-A1C6-7ABEEE8D15B6}" type="sibTrans" cxnId="{F5BFFE01-82BF-4EF4-B5DD-DB531E37777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420D8A-B7EA-4776-838D-CF63411EFB8B}" type="parTrans" cxnId="{F5BFFE01-82BF-4EF4-B5DD-DB531E37777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AD1E0E-086E-425F-9DCE-D6062462C837}" type="pres">
      <dgm:prSet presAssocID="{24FD720D-B035-4ED5-A650-528B17C2D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0D6C1-7287-4267-8F72-8703A7291570}" type="pres">
      <dgm:prSet presAssocID="{6F20FF84-3325-4B9C-8E5E-CC2BBC9F057D}" presName="boxAndChildren" presStyleCnt="0"/>
      <dgm:spPr/>
    </dgm:pt>
    <dgm:pt modelId="{42EDE184-2AE5-4F62-A7C3-58733265A609}" type="pres">
      <dgm:prSet presAssocID="{6F20FF84-3325-4B9C-8E5E-CC2BBC9F057D}" presName="parentTextBox" presStyleLbl="node1" presStyleIdx="0" presStyleCnt="1"/>
      <dgm:spPr/>
      <dgm:t>
        <a:bodyPr/>
        <a:lstStyle/>
        <a:p>
          <a:endParaRPr lang="ru-RU"/>
        </a:p>
      </dgm:t>
    </dgm:pt>
    <dgm:pt modelId="{1C35EB95-3BB7-4D8A-AF72-09A15C56C488}" type="pres">
      <dgm:prSet presAssocID="{6F20FF84-3325-4B9C-8E5E-CC2BBC9F057D}" presName="entireBox" presStyleLbl="node1" presStyleIdx="0" presStyleCnt="1"/>
      <dgm:spPr/>
      <dgm:t>
        <a:bodyPr/>
        <a:lstStyle/>
        <a:p>
          <a:endParaRPr lang="ru-RU"/>
        </a:p>
      </dgm:t>
    </dgm:pt>
    <dgm:pt modelId="{69726FA6-11E8-4714-91FA-828CC9AAD5FB}" type="pres">
      <dgm:prSet presAssocID="{6F20FF84-3325-4B9C-8E5E-CC2BBC9F057D}" presName="descendantBox" presStyleCnt="0"/>
      <dgm:spPr/>
    </dgm:pt>
    <dgm:pt modelId="{86C11E30-73B8-42F0-9106-22D9FC4A2B50}" type="pres">
      <dgm:prSet presAssocID="{BA8D13B9-44FA-42CA-9878-CE638058C63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A19D-ACAB-4AE7-A2C3-3C84F568EEDB}" type="pres">
      <dgm:prSet presAssocID="{951067C5-D672-46F8-8EF9-3F834823705E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CD53B7-33EE-4974-A2A9-CFC176170A0B}" srcId="{6F20FF84-3325-4B9C-8E5E-CC2BBC9F057D}" destId="{BA8D13B9-44FA-42CA-9878-CE638058C638}" srcOrd="0" destOrd="0" parTransId="{3D834B25-80DD-4C50-A1D8-DF6D053730BC}" sibTransId="{7578BDF0-664E-4F84-8B05-189BBE659D99}"/>
    <dgm:cxn modelId="{8ABFDFC2-C66B-4816-9528-A07B2206EA18}" type="presOf" srcId="{6F20FF84-3325-4B9C-8E5E-CC2BBC9F057D}" destId="{1C35EB95-3BB7-4D8A-AF72-09A15C56C488}" srcOrd="1" destOrd="0" presId="urn:microsoft.com/office/officeart/2005/8/layout/process4"/>
    <dgm:cxn modelId="{B9D2C8CC-ED4B-4491-B997-859A130A853D}" srcId="{6F20FF84-3325-4B9C-8E5E-CC2BBC9F057D}" destId="{951067C5-D672-46F8-8EF9-3F834823705E}" srcOrd="1" destOrd="0" parTransId="{3D8D4948-58C5-4AE9-AE91-16B1545DDBD6}" sibTransId="{5E355A99-815D-471E-AEA8-76FF954A40EC}"/>
    <dgm:cxn modelId="{4B9B52B1-2D89-44D9-AF74-F86C63DF764A}" type="presOf" srcId="{BA8D13B9-44FA-42CA-9878-CE638058C638}" destId="{86C11E30-73B8-42F0-9106-22D9FC4A2B50}" srcOrd="0" destOrd="0" presId="urn:microsoft.com/office/officeart/2005/8/layout/process4"/>
    <dgm:cxn modelId="{EEAA2A19-4B8B-4549-B217-39F6928B4E5E}" type="presOf" srcId="{24FD720D-B035-4ED5-A650-528B17C2D60D}" destId="{D2AD1E0E-086E-425F-9DCE-D6062462C837}" srcOrd="0" destOrd="0" presId="urn:microsoft.com/office/officeart/2005/8/layout/process4"/>
    <dgm:cxn modelId="{95DB659A-6322-4006-8A02-528F13BD3CD6}" type="presOf" srcId="{6F20FF84-3325-4B9C-8E5E-CC2BBC9F057D}" destId="{42EDE184-2AE5-4F62-A7C3-58733265A609}" srcOrd="0" destOrd="0" presId="urn:microsoft.com/office/officeart/2005/8/layout/process4"/>
    <dgm:cxn modelId="{C8FCFF4B-8FA8-4F10-A134-74C02D986203}" type="presOf" srcId="{951067C5-D672-46F8-8EF9-3F834823705E}" destId="{1025A19D-ACAB-4AE7-A2C3-3C84F568EEDB}" srcOrd="0" destOrd="0" presId="urn:microsoft.com/office/officeart/2005/8/layout/process4"/>
    <dgm:cxn modelId="{F5BFFE01-82BF-4EF4-B5DD-DB531E377774}" srcId="{24FD720D-B035-4ED5-A650-528B17C2D60D}" destId="{6F20FF84-3325-4B9C-8E5E-CC2BBC9F057D}" srcOrd="0" destOrd="0" parTransId="{D1420D8A-B7EA-4776-838D-CF63411EFB8B}" sibTransId="{51D25121-0E5E-4029-A1C6-7ABEEE8D15B6}"/>
    <dgm:cxn modelId="{61980E02-6EE8-4B7E-984F-32BAE2DF7D68}" type="presParOf" srcId="{D2AD1E0E-086E-425F-9DCE-D6062462C837}" destId="{3780D6C1-7287-4267-8F72-8703A7291570}" srcOrd="0" destOrd="0" presId="urn:microsoft.com/office/officeart/2005/8/layout/process4"/>
    <dgm:cxn modelId="{D2B5A37A-7C4B-410F-A497-E72DB13D0194}" type="presParOf" srcId="{3780D6C1-7287-4267-8F72-8703A7291570}" destId="{42EDE184-2AE5-4F62-A7C3-58733265A609}" srcOrd="0" destOrd="0" presId="urn:microsoft.com/office/officeart/2005/8/layout/process4"/>
    <dgm:cxn modelId="{E4C441CB-2AA2-4F1B-B7DC-54C93AC8B519}" type="presParOf" srcId="{3780D6C1-7287-4267-8F72-8703A7291570}" destId="{1C35EB95-3BB7-4D8A-AF72-09A15C56C488}" srcOrd="1" destOrd="0" presId="urn:microsoft.com/office/officeart/2005/8/layout/process4"/>
    <dgm:cxn modelId="{36CF56FA-81BA-48F6-9933-F90B446D676C}" type="presParOf" srcId="{3780D6C1-7287-4267-8F72-8703A7291570}" destId="{69726FA6-11E8-4714-91FA-828CC9AAD5FB}" srcOrd="2" destOrd="0" presId="urn:microsoft.com/office/officeart/2005/8/layout/process4"/>
    <dgm:cxn modelId="{BBA8C415-AC3E-497D-B858-612F1211C47A}" type="presParOf" srcId="{69726FA6-11E8-4714-91FA-828CC9AAD5FB}" destId="{86C11E30-73B8-42F0-9106-22D9FC4A2B50}" srcOrd="0" destOrd="0" presId="urn:microsoft.com/office/officeart/2005/8/layout/process4"/>
    <dgm:cxn modelId="{B579CC7E-A713-445A-BB91-0E66C9AC2BB4}" type="presParOf" srcId="{69726FA6-11E8-4714-91FA-828CC9AAD5FB}" destId="{1025A19D-ACAB-4AE7-A2C3-3C84F568EED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ACF86-CC14-4FE5-B63F-61720E6CD18F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8F35B5-77DC-4CFD-AD72-C4DD344FF1F2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 30–32°   до 16–18°.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5F4C5D8-66FC-473D-B3E1-6A136524D42A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Умывание и обливание рук  теплой  водой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08E153D-D4EE-4A17-8CFE-97F14C7933F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2000" b="1" u="none" dirty="0" smtClean="0">
              <a:latin typeface="Times New Roman" pitchFamily="18" charset="0"/>
              <a:cs typeface="Times New Roman" pitchFamily="18" charset="0"/>
            </a:rPr>
            <a:t>1. Гигиенические процедуры в туалетной комнате </a:t>
          </a:r>
          <a:endParaRPr lang="ru-RU" sz="2000" b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234FA0-6246-4EB0-9A62-9D5250545E55}" type="sibTrans" cxnId="{F89DBE58-8FAD-4C06-9194-41335F5DC72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717DDA-4DFC-4F4B-A7F0-DE835795A61E}" type="parTrans" cxnId="{F89DBE58-8FAD-4C06-9194-41335F5DC72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30164A-8EC6-4BB2-8017-7C63CCEC4314}" type="sibTrans" cxnId="{1C27FDE8-7427-44E2-B110-D7546756F36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C014A-3F54-459A-ACC4-A56F608EEEB0}" type="parTrans" cxnId="{1C27FDE8-7427-44E2-B110-D7546756F36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489EB2-C7C9-4370-AA46-49ACEF61DD88}" type="sibTrans" cxnId="{C03AF3D4-67B3-4095-9FB4-C1318F8967B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B27838-90E3-40F8-AD64-23C69D6FDB2A}" type="parTrans" cxnId="{C03AF3D4-67B3-4095-9FB4-C1318F8967B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DFD550-6633-48E7-A99B-D8E61F53F152}" type="pres">
      <dgm:prSet presAssocID="{13BACF86-CC14-4FE5-B63F-61720E6CD1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7427F-8740-4B2E-A143-551DCE47C6E2}" type="pres">
      <dgm:prSet presAssocID="{F08E153D-D4EE-4A17-8CFE-97F14C7933F4}" presName="boxAndChildren" presStyleCnt="0"/>
      <dgm:spPr/>
    </dgm:pt>
    <dgm:pt modelId="{70EDA976-79BE-4A3F-93C5-0382E44C6277}" type="pres">
      <dgm:prSet presAssocID="{F08E153D-D4EE-4A17-8CFE-97F14C7933F4}" presName="parentTextBox" presStyleLbl="node1" presStyleIdx="0" presStyleCnt="1"/>
      <dgm:spPr/>
      <dgm:t>
        <a:bodyPr/>
        <a:lstStyle/>
        <a:p>
          <a:endParaRPr lang="ru-RU"/>
        </a:p>
      </dgm:t>
    </dgm:pt>
    <dgm:pt modelId="{2601BEFB-D5E7-472E-AC46-AB8569451E1B}" type="pres">
      <dgm:prSet presAssocID="{F08E153D-D4EE-4A17-8CFE-97F14C7933F4}" presName="entireBox" presStyleLbl="node1" presStyleIdx="0" presStyleCnt="1" custLinFactNeighborX="-2626" custLinFactNeighborY="-18116"/>
      <dgm:spPr/>
      <dgm:t>
        <a:bodyPr/>
        <a:lstStyle/>
        <a:p>
          <a:endParaRPr lang="ru-RU"/>
        </a:p>
      </dgm:t>
    </dgm:pt>
    <dgm:pt modelId="{0F827B38-DD4C-4B5E-80D7-9D77CDEE7D0B}" type="pres">
      <dgm:prSet presAssocID="{F08E153D-D4EE-4A17-8CFE-97F14C7933F4}" presName="descendantBox" presStyleCnt="0"/>
      <dgm:spPr/>
    </dgm:pt>
    <dgm:pt modelId="{B961ABF7-0E44-4A8B-BBC4-4067227A09C6}" type="pres">
      <dgm:prSet presAssocID="{05F4C5D8-66FC-473D-B3E1-6A136524D42A}" presName="childTextBox" presStyleLbl="fgAccFollowNode1" presStyleIdx="0" presStyleCnt="2" custScaleX="226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1E0C4-F534-4616-A656-06CDA8EE5444}" type="pres">
      <dgm:prSet presAssocID="{078F35B5-77DC-4CFD-AD72-C4DD344FF1F2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5E638-7F99-41B9-A8B4-6EB6566C377D}" type="presOf" srcId="{F08E153D-D4EE-4A17-8CFE-97F14C7933F4}" destId="{2601BEFB-D5E7-472E-AC46-AB8569451E1B}" srcOrd="1" destOrd="0" presId="urn:microsoft.com/office/officeart/2005/8/layout/process4"/>
    <dgm:cxn modelId="{2DE3318E-3C5C-4CFE-A4BC-8308ACB391CE}" type="presOf" srcId="{05F4C5D8-66FC-473D-B3E1-6A136524D42A}" destId="{B961ABF7-0E44-4A8B-BBC4-4067227A09C6}" srcOrd="0" destOrd="0" presId="urn:microsoft.com/office/officeart/2005/8/layout/process4"/>
    <dgm:cxn modelId="{1C27FDE8-7427-44E2-B110-D7546756F360}" srcId="{F08E153D-D4EE-4A17-8CFE-97F14C7933F4}" destId="{078F35B5-77DC-4CFD-AD72-C4DD344FF1F2}" srcOrd="1" destOrd="0" parTransId="{AC7C014A-3F54-459A-ACC4-A56F608EEEB0}" sibTransId="{7330164A-8EC6-4BB2-8017-7C63CCEC4314}"/>
    <dgm:cxn modelId="{B84E0E14-3500-4C17-A474-36F7BC2E923A}" type="presOf" srcId="{078F35B5-77DC-4CFD-AD72-C4DD344FF1F2}" destId="{3701E0C4-F534-4616-A656-06CDA8EE5444}" srcOrd="0" destOrd="0" presId="urn:microsoft.com/office/officeart/2005/8/layout/process4"/>
    <dgm:cxn modelId="{E9015B4E-1E23-4593-AF38-3C262D8201B2}" type="presOf" srcId="{F08E153D-D4EE-4A17-8CFE-97F14C7933F4}" destId="{70EDA976-79BE-4A3F-93C5-0382E44C6277}" srcOrd="0" destOrd="0" presId="urn:microsoft.com/office/officeart/2005/8/layout/process4"/>
    <dgm:cxn modelId="{31575548-E11C-4038-A77E-22B894D7610C}" type="presOf" srcId="{13BACF86-CC14-4FE5-B63F-61720E6CD18F}" destId="{8BDFD550-6633-48E7-A99B-D8E61F53F152}" srcOrd="0" destOrd="0" presId="urn:microsoft.com/office/officeart/2005/8/layout/process4"/>
    <dgm:cxn modelId="{F89DBE58-8FAD-4C06-9194-41335F5DC724}" srcId="{13BACF86-CC14-4FE5-B63F-61720E6CD18F}" destId="{F08E153D-D4EE-4A17-8CFE-97F14C7933F4}" srcOrd="0" destOrd="0" parTransId="{DD717DDA-4DFC-4F4B-A7F0-DE835795A61E}" sibTransId="{2C234FA0-6246-4EB0-9A62-9D5250545E55}"/>
    <dgm:cxn modelId="{C03AF3D4-67B3-4095-9FB4-C1318F8967BA}" srcId="{F08E153D-D4EE-4A17-8CFE-97F14C7933F4}" destId="{05F4C5D8-66FC-473D-B3E1-6A136524D42A}" srcOrd="0" destOrd="0" parTransId="{B0B27838-90E3-40F8-AD64-23C69D6FDB2A}" sibTransId="{9C489EB2-C7C9-4370-AA46-49ACEF61DD88}"/>
    <dgm:cxn modelId="{CD709440-36DE-45A8-870D-7B42AE5388BF}" type="presParOf" srcId="{8BDFD550-6633-48E7-A99B-D8E61F53F152}" destId="{D6B7427F-8740-4B2E-A143-551DCE47C6E2}" srcOrd="0" destOrd="0" presId="urn:microsoft.com/office/officeart/2005/8/layout/process4"/>
    <dgm:cxn modelId="{85887CFF-322F-47F8-AD88-BFF01277A99A}" type="presParOf" srcId="{D6B7427F-8740-4B2E-A143-551DCE47C6E2}" destId="{70EDA976-79BE-4A3F-93C5-0382E44C6277}" srcOrd="0" destOrd="0" presId="urn:microsoft.com/office/officeart/2005/8/layout/process4"/>
    <dgm:cxn modelId="{D758CAD0-DCA6-4627-970A-CFF1EEC0CDCB}" type="presParOf" srcId="{D6B7427F-8740-4B2E-A143-551DCE47C6E2}" destId="{2601BEFB-D5E7-472E-AC46-AB8569451E1B}" srcOrd="1" destOrd="0" presId="urn:microsoft.com/office/officeart/2005/8/layout/process4"/>
    <dgm:cxn modelId="{EFBB828D-8CEF-497B-A1F7-F838CAF20F9C}" type="presParOf" srcId="{D6B7427F-8740-4B2E-A143-551DCE47C6E2}" destId="{0F827B38-DD4C-4B5E-80D7-9D77CDEE7D0B}" srcOrd="2" destOrd="0" presId="urn:microsoft.com/office/officeart/2005/8/layout/process4"/>
    <dgm:cxn modelId="{0C47D3D5-BAD1-4483-BE92-0AA289C3D258}" type="presParOf" srcId="{0F827B38-DD4C-4B5E-80D7-9D77CDEE7D0B}" destId="{B961ABF7-0E44-4A8B-BBC4-4067227A09C6}" srcOrd="0" destOrd="0" presId="urn:microsoft.com/office/officeart/2005/8/layout/process4"/>
    <dgm:cxn modelId="{19CFBEA1-BEC8-4EF8-9C18-5FB1505B9E2B}" type="presParOf" srcId="{0F827B38-DD4C-4B5E-80D7-9D77CDEE7D0B}" destId="{3701E0C4-F534-4616-A656-06CDA8EE5444}" srcOrd="1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13AFF3-3279-4B17-BA54-FC405B6AEAAB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7CC3A-85B6-46DC-8C94-2776A8AE01BA}">
      <dgm:prSet phldrT="[Текст]"/>
      <dgm:spPr>
        <a:solidFill>
          <a:srgbClr val="FFFF66"/>
        </a:solidFill>
      </dgm:spPr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Спальня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F7CCCA-6EE1-46BF-AB43-C4686AD89182}" type="parTrans" cxnId="{82ACFB51-7C15-4F4A-A682-CF724FA6BF7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85B7-D055-4FDD-818F-4E196B36C3AC}" type="sibTrans" cxnId="{82ACFB51-7C15-4F4A-A682-CF724FA6BF7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C087DF-6D99-4FB4-9B83-8EAD6EB25C8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+ 38 под одеялом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72148A-C10E-4662-A2D0-3D5387345D60}" type="parTrans" cxnId="{89CF53A7-2E84-4375-86BC-9C60728C137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A72D3-1B75-4F8E-810D-A11FF8FFC57A}" type="sibTrans" cxnId="{89CF53A7-2E84-4375-86BC-9C60728C137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6FB74B-383E-4477-A704-D57CDDB94A5F}">
      <dgm:prSet phldrT="[Текст]"/>
      <dgm:spPr>
        <a:solidFill>
          <a:srgbClr val="FFFF66"/>
        </a:solidFill>
      </dgm:spPr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Спальня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CE0FBE-6FD5-47AD-927F-4D89F32E3B38}" type="parTrans" cxnId="{02B3905F-BC71-4F62-8341-005DF299B04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5D660D-BDAF-48AB-A25B-44B66D5ADB00}" type="sibTrans" cxnId="{02B3905F-BC71-4F62-8341-005DF299B04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FF35D6-7BDC-425A-8368-2DE08DB4283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+19-20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FBBB47-BA28-44A6-9AA2-72C7B8D40982}" type="parTrans" cxnId="{3E061A01-4950-4BB2-B128-C5A55E95574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31ECD1-1EDA-45A4-BECF-1C0A9F51BA4D}" type="sibTrans" cxnId="{3E061A01-4950-4BB2-B128-C5A55E95574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4C045D-91EF-4D0F-9A17-7C64D8868E41}">
      <dgm:prSet phldrT="[Текст]"/>
      <dgm:spPr>
        <a:solidFill>
          <a:srgbClr val="FF99CC"/>
        </a:solidFill>
      </dgm:spPr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Группа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E48A0C-DF31-477A-8022-03066F12C2CF}" type="parTrans" cxnId="{8E5B35C0-93C1-4858-8C61-002980F9B74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D93B2A-ADB3-4C44-8169-E6544580D612}" type="sibTrans" cxnId="{8E5B35C0-93C1-4858-8C61-002980F9B74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B6458C-DD49-44D9-8DAE-EF76EF49A21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+22-24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8DDA82-4069-489E-8530-163DBDAF442F}" type="parTrans" cxnId="{E8696A9B-C09E-49ED-B160-2C62EA7D69F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B8A332-B747-4069-B525-C9F08045BE56}" type="sibTrans" cxnId="{E8696A9B-C09E-49ED-B160-2C62EA7D69F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0AAD48-8B68-4783-96F5-FD8D65235E0E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ECD841-EEEE-4767-81FB-7B37C93F9CA3}" type="parTrans" cxnId="{3BD0D247-DA49-4B2D-8253-2B0B345ED407}">
      <dgm:prSet/>
      <dgm:spPr/>
      <dgm:t>
        <a:bodyPr/>
        <a:lstStyle/>
        <a:p>
          <a:endParaRPr lang="ru-RU"/>
        </a:p>
      </dgm:t>
    </dgm:pt>
    <dgm:pt modelId="{ECA5E2B9-7560-434C-9CBE-FB3749B49A7D}" type="sibTrans" cxnId="{3BD0D247-DA49-4B2D-8253-2B0B345ED407}">
      <dgm:prSet/>
      <dgm:spPr/>
      <dgm:t>
        <a:bodyPr/>
        <a:lstStyle/>
        <a:p>
          <a:endParaRPr lang="ru-RU"/>
        </a:p>
      </dgm:t>
    </dgm:pt>
    <dgm:pt modelId="{B45AC31F-576A-4ED6-AA31-739EB2D5BE75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CBC349-3089-4D15-A985-BFE8F84B7F45}" type="parTrans" cxnId="{72FE08E0-B1F9-4255-8E50-1886061D2E4B}">
      <dgm:prSet/>
      <dgm:spPr/>
      <dgm:t>
        <a:bodyPr/>
        <a:lstStyle/>
        <a:p>
          <a:endParaRPr lang="ru-RU"/>
        </a:p>
      </dgm:t>
    </dgm:pt>
    <dgm:pt modelId="{F2D6090A-FCFE-4CDE-BB60-1B853F878DDF}" type="sibTrans" cxnId="{72FE08E0-B1F9-4255-8E50-1886061D2E4B}">
      <dgm:prSet/>
      <dgm:spPr/>
      <dgm:t>
        <a:bodyPr/>
        <a:lstStyle/>
        <a:p>
          <a:endParaRPr lang="ru-RU"/>
        </a:p>
      </dgm:t>
    </dgm:pt>
    <dgm:pt modelId="{60A70200-81DF-4006-BCD0-C913B4231E20}" type="pres">
      <dgm:prSet presAssocID="{A913AFF3-3279-4B17-BA54-FC405B6AEA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4BA50-836B-4144-B6C7-66F1615FE5E5}" type="pres">
      <dgm:prSet presAssocID="{A913AFF3-3279-4B17-BA54-FC405B6AEAAB}" presName="tSp" presStyleCnt="0"/>
      <dgm:spPr/>
    </dgm:pt>
    <dgm:pt modelId="{3A81EE21-FBA5-40A5-B283-AAC1018CB4C6}" type="pres">
      <dgm:prSet presAssocID="{A913AFF3-3279-4B17-BA54-FC405B6AEAAB}" presName="bSp" presStyleCnt="0"/>
      <dgm:spPr/>
    </dgm:pt>
    <dgm:pt modelId="{80E22A03-8D29-4B07-8655-C3D5D29B778B}" type="pres">
      <dgm:prSet presAssocID="{A913AFF3-3279-4B17-BA54-FC405B6AEAAB}" presName="process" presStyleCnt="0"/>
      <dgm:spPr/>
    </dgm:pt>
    <dgm:pt modelId="{CB3F9815-241C-4CE9-8E2A-E341F30BA2F5}" type="pres">
      <dgm:prSet presAssocID="{B6F7CC3A-85B6-46DC-8C94-2776A8AE01BA}" presName="composite1" presStyleCnt="0"/>
      <dgm:spPr/>
    </dgm:pt>
    <dgm:pt modelId="{4C131246-7699-4D2B-BE0E-BA68C9D60892}" type="pres">
      <dgm:prSet presAssocID="{B6F7CC3A-85B6-46DC-8C94-2776A8AE01BA}" presName="dummyNode1" presStyleLbl="node1" presStyleIdx="0" presStyleCnt="3"/>
      <dgm:spPr/>
    </dgm:pt>
    <dgm:pt modelId="{3D5C7094-E211-4103-9DF4-90EB6F6DC759}" type="pres">
      <dgm:prSet presAssocID="{B6F7CC3A-85B6-46DC-8C94-2776A8AE01B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9B417-41DF-41AB-9A65-F72867FF196B}" type="pres">
      <dgm:prSet presAssocID="{B6F7CC3A-85B6-46DC-8C94-2776A8AE01B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47550-3E20-4C5B-9F4F-5DE12719A9F3}" type="pres">
      <dgm:prSet presAssocID="{B6F7CC3A-85B6-46DC-8C94-2776A8AE01B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BC2CD-3761-467D-AB65-963627CC5328}" type="pres">
      <dgm:prSet presAssocID="{B6F7CC3A-85B6-46DC-8C94-2776A8AE01BA}" presName="connSite1" presStyleCnt="0"/>
      <dgm:spPr/>
    </dgm:pt>
    <dgm:pt modelId="{B7259A29-69FE-4AA9-B4DE-8F67C9A90561}" type="pres">
      <dgm:prSet presAssocID="{23A085B7-D055-4FDD-818F-4E196B36C3AC}" presName="Name9" presStyleLbl="sibTrans2D1" presStyleIdx="0" presStyleCnt="2"/>
      <dgm:spPr/>
      <dgm:t>
        <a:bodyPr/>
        <a:lstStyle/>
        <a:p>
          <a:endParaRPr lang="ru-RU"/>
        </a:p>
      </dgm:t>
    </dgm:pt>
    <dgm:pt modelId="{D0CAB99D-88FF-4A3E-BF56-BC6526D86D09}" type="pres">
      <dgm:prSet presAssocID="{9B6FB74B-383E-4477-A704-D57CDDB94A5F}" presName="composite2" presStyleCnt="0"/>
      <dgm:spPr/>
    </dgm:pt>
    <dgm:pt modelId="{CA5E609F-C178-4C2A-96C4-BF24165DB177}" type="pres">
      <dgm:prSet presAssocID="{9B6FB74B-383E-4477-A704-D57CDDB94A5F}" presName="dummyNode2" presStyleLbl="node1" presStyleIdx="0" presStyleCnt="3"/>
      <dgm:spPr/>
    </dgm:pt>
    <dgm:pt modelId="{571E1DFA-D3B4-4382-B409-52A40187AC66}" type="pres">
      <dgm:prSet presAssocID="{9B6FB74B-383E-4477-A704-D57CDDB94A5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D1599-1A01-4FA5-B2AC-CC76A5A745B0}" type="pres">
      <dgm:prSet presAssocID="{9B6FB74B-383E-4477-A704-D57CDDB94A5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82FCA-DB32-4225-924B-9D1ADD53147A}" type="pres">
      <dgm:prSet presAssocID="{9B6FB74B-383E-4477-A704-D57CDDB94A5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E113C-645E-4D7B-BB33-5C862D462217}" type="pres">
      <dgm:prSet presAssocID="{9B6FB74B-383E-4477-A704-D57CDDB94A5F}" presName="connSite2" presStyleCnt="0"/>
      <dgm:spPr/>
    </dgm:pt>
    <dgm:pt modelId="{72D71BF2-0A81-4BF3-9978-BBFA8A2FD02C}" type="pres">
      <dgm:prSet presAssocID="{A75D660D-BDAF-48AB-A25B-44B66D5ADB00}" presName="Name18" presStyleLbl="sibTrans2D1" presStyleIdx="1" presStyleCnt="2"/>
      <dgm:spPr/>
      <dgm:t>
        <a:bodyPr/>
        <a:lstStyle/>
        <a:p>
          <a:endParaRPr lang="ru-RU"/>
        </a:p>
      </dgm:t>
    </dgm:pt>
    <dgm:pt modelId="{E29C778E-9FF3-4B1B-8730-0A79F4A117E1}" type="pres">
      <dgm:prSet presAssocID="{534C045D-91EF-4D0F-9A17-7C64D8868E41}" presName="composite1" presStyleCnt="0"/>
      <dgm:spPr/>
    </dgm:pt>
    <dgm:pt modelId="{37C86143-AEF3-4E34-ADB2-85C4BCC1AEDC}" type="pres">
      <dgm:prSet presAssocID="{534C045D-91EF-4D0F-9A17-7C64D8868E41}" presName="dummyNode1" presStyleLbl="node1" presStyleIdx="1" presStyleCnt="3"/>
      <dgm:spPr/>
    </dgm:pt>
    <dgm:pt modelId="{2490A504-E055-49B2-B4E5-716157F71D52}" type="pres">
      <dgm:prSet presAssocID="{534C045D-91EF-4D0F-9A17-7C64D8868E41}" presName="childNode1" presStyleLbl="bgAcc1" presStyleIdx="2" presStyleCnt="3" custLinFactNeighborX="16356" custLinFactNeighborY="-6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53B31-8366-4781-A38F-8A79F10CBD93}" type="pres">
      <dgm:prSet presAssocID="{534C045D-91EF-4D0F-9A17-7C64D8868E4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10B18-6939-4FF8-9166-36E9B9056723}" type="pres">
      <dgm:prSet presAssocID="{534C045D-91EF-4D0F-9A17-7C64D8868E4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D7DD0-E815-4107-A110-19547BDC4305}" type="pres">
      <dgm:prSet presAssocID="{534C045D-91EF-4D0F-9A17-7C64D8868E41}" presName="connSite1" presStyleCnt="0"/>
      <dgm:spPr/>
    </dgm:pt>
  </dgm:ptLst>
  <dgm:cxnLst>
    <dgm:cxn modelId="{7BE7EDAF-B4C8-4C93-95BA-B6721194B2BF}" type="presOf" srcId="{B10AAD48-8B68-4783-96F5-FD8D65235E0E}" destId="{CFFD1599-1A01-4FA5-B2AC-CC76A5A745B0}" srcOrd="1" destOrd="0" presId="urn:microsoft.com/office/officeart/2005/8/layout/hProcess4"/>
    <dgm:cxn modelId="{609F0CCB-D8DA-4CF3-B8E7-C129AF443914}" type="presOf" srcId="{B6F7CC3A-85B6-46DC-8C94-2776A8AE01BA}" destId="{EEC47550-3E20-4C5B-9F4F-5DE12719A9F3}" srcOrd="0" destOrd="0" presId="urn:microsoft.com/office/officeart/2005/8/layout/hProcess4"/>
    <dgm:cxn modelId="{FB60E4ED-D8BD-483C-8AC6-29941457F9F4}" type="presOf" srcId="{23A085B7-D055-4FDD-818F-4E196B36C3AC}" destId="{B7259A29-69FE-4AA9-B4DE-8F67C9A90561}" srcOrd="0" destOrd="0" presId="urn:microsoft.com/office/officeart/2005/8/layout/hProcess4"/>
    <dgm:cxn modelId="{6C2A2168-3FD1-4C7A-B6D8-6CF3B882343B}" type="presOf" srcId="{C9FF35D6-7BDC-425A-8368-2DE08DB4283D}" destId="{571E1DFA-D3B4-4382-B409-52A40187AC66}" srcOrd="0" destOrd="1" presId="urn:microsoft.com/office/officeart/2005/8/layout/hProcess4"/>
    <dgm:cxn modelId="{F1A3FE92-CCAC-43F3-9DB0-E5146569D558}" type="presOf" srcId="{B45AC31F-576A-4ED6-AA31-739EB2D5BE75}" destId="{2490A504-E055-49B2-B4E5-716157F71D52}" srcOrd="0" destOrd="0" presId="urn:microsoft.com/office/officeart/2005/8/layout/hProcess4"/>
    <dgm:cxn modelId="{64755BB5-10AC-4D51-B460-E04C4B09F66E}" type="presOf" srcId="{B45AC31F-576A-4ED6-AA31-739EB2D5BE75}" destId="{8FE53B31-8366-4781-A38F-8A79F10CBD93}" srcOrd="1" destOrd="0" presId="urn:microsoft.com/office/officeart/2005/8/layout/hProcess4"/>
    <dgm:cxn modelId="{E8696A9B-C09E-49ED-B160-2C62EA7D69F0}" srcId="{534C045D-91EF-4D0F-9A17-7C64D8868E41}" destId="{B4B6458C-DD49-44D9-8DAE-EF76EF49A21A}" srcOrd="1" destOrd="0" parTransId="{708DDA82-4069-489E-8530-163DBDAF442F}" sibTransId="{55B8A332-B747-4069-B525-C9F08045BE56}"/>
    <dgm:cxn modelId="{72FE08E0-B1F9-4255-8E50-1886061D2E4B}" srcId="{534C045D-91EF-4D0F-9A17-7C64D8868E41}" destId="{B45AC31F-576A-4ED6-AA31-739EB2D5BE75}" srcOrd="0" destOrd="0" parTransId="{01CBC349-3089-4D15-A985-BFE8F84B7F45}" sibTransId="{F2D6090A-FCFE-4CDE-BB60-1B853F878DDF}"/>
    <dgm:cxn modelId="{C4B13AFD-1608-424C-BBC6-602E4119A0BC}" type="presOf" srcId="{07C087DF-6D99-4FB4-9B83-8EAD6EB25C83}" destId="{16D9B417-41DF-41AB-9A65-F72867FF196B}" srcOrd="1" destOrd="0" presId="urn:microsoft.com/office/officeart/2005/8/layout/hProcess4"/>
    <dgm:cxn modelId="{B50C1FF1-CE95-4347-8500-C41101DF2C69}" type="presOf" srcId="{A913AFF3-3279-4B17-BA54-FC405B6AEAAB}" destId="{60A70200-81DF-4006-BCD0-C913B4231E20}" srcOrd="0" destOrd="0" presId="urn:microsoft.com/office/officeart/2005/8/layout/hProcess4"/>
    <dgm:cxn modelId="{10CD7C79-3697-426B-999C-F9D86C251DC2}" type="presOf" srcId="{B4B6458C-DD49-44D9-8DAE-EF76EF49A21A}" destId="{2490A504-E055-49B2-B4E5-716157F71D52}" srcOrd="0" destOrd="1" presId="urn:microsoft.com/office/officeart/2005/8/layout/hProcess4"/>
    <dgm:cxn modelId="{21769EE8-BBA9-42D8-A735-45788FF73E94}" type="presOf" srcId="{9B6FB74B-383E-4477-A704-D57CDDB94A5F}" destId="{F3482FCA-DB32-4225-924B-9D1ADD53147A}" srcOrd="0" destOrd="0" presId="urn:microsoft.com/office/officeart/2005/8/layout/hProcess4"/>
    <dgm:cxn modelId="{82ACFB51-7C15-4F4A-A682-CF724FA6BF7E}" srcId="{A913AFF3-3279-4B17-BA54-FC405B6AEAAB}" destId="{B6F7CC3A-85B6-46DC-8C94-2776A8AE01BA}" srcOrd="0" destOrd="0" parTransId="{CAF7CCCA-6EE1-46BF-AB43-C4686AD89182}" sibTransId="{23A085B7-D055-4FDD-818F-4E196B36C3AC}"/>
    <dgm:cxn modelId="{C216C591-EC00-4C32-B210-222202A31136}" type="presOf" srcId="{A75D660D-BDAF-48AB-A25B-44B66D5ADB00}" destId="{72D71BF2-0A81-4BF3-9978-BBFA8A2FD02C}" srcOrd="0" destOrd="0" presId="urn:microsoft.com/office/officeart/2005/8/layout/hProcess4"/>
    <dgm:cxn modelId="{3BD0D247-DA49-4B2D-8253-2B0B345ED407}" srcId="{9B6FB74B-383E-4477-A704-D57CDDB94A5F}" destId="{B10AAD48-8B68-4783-96F5-FD8D65235E0E}" srcOrd="0" destOrd="0" parTransId="{B3ECD841-EEEE-4767-81FB-7B37C93F9CA3}" sibTransId="{ECA5E2B9-7560-434C-9CBE-FB3749B49A7D}"/>
    <dgm:cxn modelId="{02B3905F-BC71-4F62-8341-005DF299B04C}" srcId="{A913AFF3-3279-4B17-BA54-FC405B6AEAAB}" destId="{9B6FB74B-383E-4477-A704-D57CDDB94A5F}" srcOrd="1" destOrd="0" parTransId="{86CE0FBE-6FD5-47AD-927F-4D89F32E3B38}" sibTransId="{A75D660D-BDAF-48AB-A25B-44B66D5ADB00}"/>
    <dgm:cxn modelId="{7ADFB495-924C-42D7-B914-C423BDBA998B}" type="presOf" srcId="{B4B6458C-DD49-44D9-8DAE-EF76EF49A21A}" destId="{8FE53B31-8366-4781-A38F-8A79F10CBD93}" srcOrd="1" destOrd="1" presId="urn:microsoft.com/office/officeart/2005/8/layout/hProcess4"/>
    <dgm:cxn modelId="{7608232B-48CE-41BC-A4B5-60B5CDC2A3C1}" type="presOf" srcId="{534C045D-91EF-4D0F-9A17-7C64D8868E41}" destId="{47E10B18-6939-4FF8-9166-36E9B9056723}" srcOrd="0" destOrd="0" presId="urn:microsoft.com/office/officeart/2005/8/layout/hProcess4"/>
    <dgm:cxn modelId="{90EFEA3A-FCBB-43E5-AEDD-3C2298A4E63B}" type="presOf" srcId="{07C087DF-6D99-4FB4-9B83-8EAD6EB25C83}" destId="{3D5C7094-E211-4103-9DF4-90EB6F6DC759}" srcOrd="0" destOrd="0" presId="urn:microsoft.com/office/officeart/2005/8/layout/hProcess4"/>
    <dgm:cxn modelId="{E7D8CAEB-24BC-44AB-98B5-58938D23BE8F}" type="presOf" srcId="{C9FF35D6-7BDC-425A-8368-2DE08DB4283D}" destId="{CFFD1599-1A01-4FA5-B2AC-CC76A5A745B0}" srcOrd="1" destOrd="1" presId="urn:microsoft.com/office/officeart/2005/8/layout/hProcess4"/>
    <dgm:cxn modelId="{3E061A01-4950-4BB2-B128-C5A55E95574F}" srcId="{9B6FB74B-383E-4477-A704-D57CDDB94A5F}" destId="{C9FF35D6-7BDC-425A-8368-2DE08DB4283D}" srcOrd="1" destOrd="0" parTransId="{7DFBBB47-BA28-44A6-9AA2-72C7B8D40982}" sibTransId="{A631ECD1-1EDA-45A4-BECF-1C0A9F51BA4D}"/>
    <dgm:cxn modelId="{89CF53A7-2E84-4375-86BC-9C60728C1373}" srcId="{B6F7CC3A-85B6-46DC-8C94-2776A8AE01BA}" destId="{07C087DF-6D99-4FB4-9B83-8EAD6EB25C83}" srcOrd="0" destOrd="0" parTransId="{8572148A-C10E-4662-A2D0-3D5387345D60}" sibTransId="{2A1A72D3-1B75-4F8E-810D-A11FF8FFC57A}"/>
    <dgm:cxn modelId="{9965243B-F0B6-4D10-B5A9-C0B4718E96F4}" type="presOf" srcId="{B10AAD48-8B68-4783-96F5-FD8D65235E0E}" destId="{571E1DFA-D3B4-4382-B409-52A40187AC66}" srcOrd="0" destOrd="0" presId="urn:microsoft.com/office/officeart/2005/8/layout/hProcess4"/>
    <dgm:cxn modelId="{8E5B35C0-93C1-4858-8C61-002980F9B742}" srcId="{A913AFF3-3279-4B17-BA54-FC405B6AEAAB}" destId="{534C045D-91EF-4D0F-9A17-7C64D8868E41}" srcOrd="2" destOrd="0" parTransId="{54E48A0C-DF31-477A-8022-03066F12C2CF}" sibTransId="{F0D93B2A-ADB3-4C44-8169-E6544580D612}"/>
    <dgm:cxn modelId="{F10D2D2E-6C98-45D2-AE7A-0ED4DAE8200C}" type="presParOf" srcId="{60A70200-81DF-4006-BCD0-C913B4231E20}" destId="{45D4BA50-836B-4144-B6C7-66F1615FE5E5}" srcOrd="0" destOrd="0" presId="urn:microsoft.com/office/officeart/2005/8/layout/hProcess4"/>
    <dgm:cxn modelId="{DAD60276-8C9B-4D89-B5AA-3AF3B81B5D5E}" type="presParOf" srcId="{60A70200-81DF-4006-BCD0-C913B4231E20}" destId="{3A81EE21-FBA5-40A5-B283-AAC1018CB4C6}" srcOrd="1" destOrd="0" presId="urn:microsoft.com/office/officeart/2005/8/layout/hProcess4"/>
    <dgm:cxn modelId="{44F918B3-B627-4D2E-A4FD-35FCDBE9891F}" type="presParOf" srcId="{60A70200-81DF-4006-BCD0-C913B4231E20}" destId="{80E22A03-8D29-4B07-8655-C3D5D29B778B}" srcOrd="2" destOrd="0" presId="urn:microsoft.com/office/officeart/2005/8/layout/hProcess4"/>
    <dgm:cxn modelId="{C6E87DBB-63FE-4FA5-88C2-B5EF7A3440B1}" type="presParOf" srcId="{80E22A03-8D29-4B07-8655-C3D5D29B778B}" destId="{CB3F9815-241C-4CE9-8E2A-E341F30BA2F5}" srcOrd="0" destOrd="0" presId="urn:microsoft.com/office/officeart/2005/8/layout/hProcess4"/>
    <dgm:cxn modelId="{C7C95A84-EAEB-41AB-A7C3-2F95ADC1C072}" type="presParOf" srcId="{CB3F9815-241C-4CE9-8E2A-E341F30BA2F5}" destId="{4C131246-7699-4D2B-BE0E-BA68C9D60892}" srcOrd="0" destOrd="0" presId="urn:microsoft.com/office/officeart/2005/8/layout/hProcess4"/>
    <dgm:cxn modelId="{AE762F43-07C5-4C1B-BCA1-D266CBCB7A49}" type="presParOf" srcId="{CB3F9815-241C-4CE9-8E2A-E341F30BA2F5}" destId="{3D5C7094-E211-4103-9DF4-90EB6F6DC759}" srcOrd="1" destOrd="0" presId="urn:microsoft.com/office/officeart/2005/8/layout/hProcess4"/>
    <dgm:cxn modelId="{121040CC-7E4C-4A8B-833F-BBA62F6BA15E}" type="presParOf" srcId="{CB3F9815-241C-4CE9-8E2A-E341F30BA2F5}" destId="{16D9B417-41DF-41AB-9A65-F72867FF196B}" srcOrd="2" destOrd="0" presId="urn:microsoft.com/office/officeart/2005/8/layout/hProcess4"/>
    <dgm:cxn modelId="{29C4CEDC-FC05-49D6-B933-AB5C7EA9618D}" type="presParOf" srcId="{CB3F9815-241C-4CE9-8E2A-E341F30BA2F5}" destId="{EEC47550-3E20-4C5B-9F4F-5DE12719A9F3}" srcOrd="3" destOrd="0" presId="urn:microsoft.com/office/officeart/2005/8/layout/hProcess4"/>
    <dgm:cxn modelId="{E8B2BB4C-691D-4190-8D80-FE8B3D0DFA3A}" type="presParOf" srcId="{CB3F9815-241C-4CE9-8E2A-E341F30BA2F5}" destId="{CD1BC2CD-3761-467D-AB65-963627CC5328}" srcOrd="4" destOrd="0" presId="urn:microsoft.com/office/officeart/2005/8/layout/hProcess4"/>
    <dgm:cxn modelId="{DE163E45-5D71-4B8F-9339-F0A5B105B425}" type="presParOf" srcId="{80E22A03-8D29-4B07-8655-C3D5D29B778B}" destId="{B7259A29-69FE-4AA9-B4DE-8F67C9A90561}" srcOrd="1" destOrd="0" presId="urn:microsoft.com/office/officeart/2005/8/layout/hProcess4"/>
    <dgm:cxn modelId="{BD264C24-0344-45F4-A0D8-4BFB64686A37}" type="presParOf" srcId="{80E22A03-8D29-4B07-8655-C3D5D29B778B}" destId="{D0CAB99D-88FF-4A3E-BF56-BC6526D86D09}" srcOrd="2" destOrd="0" presId="urn:microsoft.com/office/officeart/2005/8/layout/hProcess4"/>
    <dgm:cxn modelId="{2F2E4122-95D2-4E9D-86C8-2880C82D4E3D}" type="presParOf" srcId="{D0CAB99D-88FF-4A3E-BF56-BC6526D86D09}" destId="{CA5E609F-C178-4C2A-96C4-BF24165DB177}" srcOrd="0" destOrd="0" presId="urn:microsoft.com/office/officeart/2005/8/layout/hProcess4"/>
    <dgm:cxn modelId="{7FEF2D2A-CB9E-4149-AD31-BEF738790BFB}" type="presParOf" srcId="{D0CAB99D-88FF-4A3E-BF56-BC6526D86D09}" destId="{571E1DFA-D3B4-4382-B409-52A40187AC66}" srcOrd="1" destOrd="0" presId="urn:microsoft.com/office/officeart/2005/8/layout/hProcess4"/>
    <dgm:cxn modelId="{E4A2F497-2137-4B8C-84CA-39B82C27FDC2}" type="presParOf" srcId="{D0CAB99D-88FF-4A3E-BF56-BC6526D86D09}" destId="{CFFD1599-1A01-4FA5-B2AC-CC76A5A745B0}" srcOrd="2" destOrd="0" presId="urn:microsoft.com/office/officeart/2005/8/layout/hProcess4"/>
    <dgm:cxn modelId="{E2896073-251E-4AFE-863D-8A1C0C277581}" type="presParOf" srcId="{D0CAB99D-88FF-4A3E-BF56-BC6526D86D09}" destId="{F3482FCA-DB32-4225-924B-9D1ADD53147A}" srcOrd="3" destOrd="0" presId="urn:microsoft.com/office/officeart/2005/8/layout/hProcess4"/>
    <dgm:cxn modelId="{68824137-3ED5-4550-91C8-643FB830A1B7}" type="presParOf" srcId="{D0CAB99D-88FF-4A3E-BF56-BC6526D86D09}" destId="{E77E113C-645E-4D7B-BB33-5C862D462217}" srcOrd="4" destOrd="0" presId="urn:microsoft.com/office/officeart/2005/8/layout/hProcess4"/>
    <dgm:cxn modelId="{29FD5025-E2EA-49AA-A5A4-880D641C78F9}" type="presParOf" srcId="{80E22A03-8D29-4B07-8655-C3D5D29B778B}" destId="{72D71BF2-0A81-4BF3-9978-BBFA8A2FD02C}" srcOrd="3" destOrd="0" presId="urn:microsoft.com/office/officeart/2005/8/layout/hProcess4"/>
    <dgm:cxn modelId="{22255F23-3F0F-478E-BE4E-A955E9EE2735}" type="presParOf" srcId="{80E22A03-8D29-4B07-8655-C3D5D29B778B}" destId="{E29C778E-9FF3-4B1B-8730-0A79F4A117E1}" srcOrd="4" destOrd="0" presId="urn:microsoft.com/office/officeart/2005/8/layout/hProcess4"/>
    <dgm:cxn modelId="{E4BD1613-F8C5-4FD8-B640-C603AF0C001F}" type="presParOf" srcId="{E29C778E-9FF3-4B1B-8730-0A79F4A117E1}" destId="{37C86143-AEF3-4E34-ADB2-85C4BCC1AEDC}" srcOrd="0" destOrd="0" presId="urn:microsoft.com/office/officeart/2005/8/layout/hProcess4"/>
    <dgm:cxn modelId="{ACAF6E21-ACC1-43D3-91C7-6E9736A85571}" type="presParOf" srcId="{E29C778E-9FF3-4B1B-8730-0A79F4A117E1}" destId="{2490A504-E055-49B2-B4E5-716157F71D52}" srcOrd="1" destOrd="0" presId="urn:microsoft.com/office/officeart/2005/8/layout/hProcess4"/>
    <dgm:cxn modelId="{659B4B3D-D0E5-4985-AB60-35F9FFE7E69C}" type="presParOf" srcId="{E29C778E-9FF3-4B1B-8730-0A79F4A117E1}" destId="{8FE53B31-8366-4781-A38F-8A79F10CBD93}" srcOrd="2" destOrd="0" presId="urn:microsoft.com/office/officeart/2005/8/layout/hProcess4"/>
    <dgm:cxn modelId="{B18E8BE7-1B71-4123-AFE3-0CA92A069FA1}" type="presParOf" srcId="{E29C778E-9FF3-4B1B-8730-0A79F4A117E1}" destId="{47E10B18-6939-4FF8-9166-36E9B9056723}" srcOrd="3" destOrd="0" presId="urn:microsoft.com/office/officeart/2005/8/layout/hProcess4"/>
    <dgm:cxn modelId="{63E99030-5F0E-48F1-A6C6-50B4E34293B0}" type="presParOf" srcId="{E29C778E-9FF3-4B1B-8730-0A79F4A117E1}" destId="{93FD7DD0-E815-4107-A110-19547BDC43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F3E9E9-B363-46FC-9176-22916AABB1E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9E04423F-375F-41EC-BE6F-4CB55615D042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воздушная ванна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D94CAA4-0AC2-414C-86E7-85B82D724AF2}" type="parTrans" cxnId="{B42B4265-21DD-40BB-AEE8-866BB730C8B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E0F643C-0372-4638-9D70-2212E95E37E2}" type="sibTrans" cxnId="{B42B4265-21DD-40BB-AEE8-866BB730C8B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599E2F8-FEA7-4BB9-9D33-13B39EFB050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закаливание водой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B3CFACA-67A9-421A-A1CE-198592277210}" type="parTrans" cxnId="{96090048-119C-4062-8EFD-FE6D5A7AC2E5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9D63466-F73E-4A78-8207-FB603EC0F982}" type="sibTrans" cxnId="{96090048-119C-4062-8EFD-FE6D5A7AC2E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2E649EE-0228-426C-A8B5-29355E216C39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игровой массаж с предметами.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864DF9-024D-4CCA-AC02-1B0841ABFA63}" type="parTrans" cxnId="{6783D34A-5A5B-479D-893E-E7F51C93922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F0D7BE7-1DD0-4BF7-AB3C-3934987C6DAF}" type="sibTrans" cxnId="{6783D34A-5A5B-479D-893E-E7F51C93922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770D08D-D463-45A6-9EA7-A6C73A9586F5}" type="pres">
      <dgm:prSet presAssocID="{E2F3E9E9-B363-46FC-9176-22916AABB1E2}" presName="Name0" presStyleCnt="0">
        <dgm:presLayoutVars>
          <dgm:dir/>
          <dgm:resizeHandles val="exact"/>
        </dgm:presLayoutVars>
      </dgm:prSet>
      <dgm:spPr/>
    </dgm:pt>
    <dgm:pt modelId="{438650DC-ACF3-44CE-9F65-C512CE648B70}" type="pres">
      <dgm:prSet presAssocID="{9E04423F-375F-41EC-BE6F-4CB55615D042}" presName="node" presStyleLbl="node1" presStyleIdx="0" presStyleCnt="3" custLinFactX="32235" custLinFactY="23206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73F52-3EAA-43CB-8A4F-4E2B8801B318}" type="pres">
      <dgm:prSet presAssocID="{DE0F643C-0372-4638-9D70-2212E95E37E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EFEE0E5-6014-4CDA-ACE0-7BB9FCF34C8E}" type="pres">
      <dgm:prSet presAssocID="{DE0F643C-0372-4638-9D70-2212E95E37E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57985FA-D489-424D-9C3E-A4C6E4BF1B8A}" type="pres">
      <dgm:prSet presAssocID="{5599E2F8-FEA7-4BB9-9D33-13B39EFB0501}" presName="node" presStyleLbl="node1" presStyleIdx="1" presStyleCnt="3" custScaleY="108217" custLinFactNeighborX="-73927" custLinFactNeighborY="-5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47BD7-132B-42FB-B6BF-478EF82D8170}" type="pres">
      <dgm:prSet presAssocID="{C9D63466-F73E-4A78-8207-FB603EC0F9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1A76588-9370-4EFC-8064-61ABC29D2A0C}" type="pres">
      <dgm:prSet presAssocID="{C9D63466-F73E-4A78-8207-FB603EC0F9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01CCAC2-91E0-4646-BE7C-CF9ED8EF98A4}" type="pres">
      <dgm:prSet presAssocID="{02E649EE-0228-426C-A8B5-29355E216C39}" presName="node" presStyleLbl="node1" presStyleIdx="2" presStyleCnt="3" custLinFactNeighborX="5759" custLinFactNeighborY="-99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E5FB2E-2335-421F-BC09-64CA45334647}" type="presOf" srcId="{DE0F643C-0372-4638-9D70-2212E95E37E2}" destId="{BEFEE0E5-6014-4CDA-ACE0-7BB9FCF34C8E}" srcOrd="1" destOrd="0" presId="urn:microsoft.com/office/officeart/2005/8/layout/process1"/>
    <dgm:cxn modelId="{4501CB1F-FD6B-482E-96D6-A7B4CD2A0AD9}" type="presOf" srcId="{C9D63466-F73E-4A78-8207-FB603EC0F982}" destId="{79747BD7-132B-42FB-B6BF-478EF82D8170}" srcOrd="0" destOrd="0" presId="urn:microsoft.com/office/officeart/2005/8/layout/process1"/>
    <dgm:cxn modelId="{3DB8085D-7C40-4093-B459-4A4A6D3390E0}" type="presOf" srcId="{DE0F643C-0372-4638-9D70-2212E95E37E2}" destId="{10B73F52-3EAA-43CB-8A4F-4E2B8801B318}" srcOrd="0" destOrd="0" presId="urn:microsoft.com/office/officeart/2005/8/layout/process1"/>
    <dgm:cxn modelId="{853E673B-655A-4CA8-8691-28F9723506A1}" type="presOf" srcId="{02E649EE-0228-426C-A8B5-29355E216C39}" destId="{701CCAC2-91E0-4646-BE7C-CF9ED8EF98A4}" srcOrd="0" destOrd="0" presId="urn:microsoft.com/office/officeart/2005/8/layout/process1"/>
    <dgm:cxn modelId="{96090048-119C-4062-8EFD-FE6D5A7AC2E5}" srcId="{E2F3E9E9-B363-46FC-9176-22916AABB1E2}" destId="{5599E2F8-FEA7-4BB9-9D33-13B39EFB0501}" srcOrd="1" destOrd="0" parTransId="{2B3CFACA-67A9-421A-A1CE-198592277210}" sibTransId="{C9D63466-F73E-4A78-8207-FB603EC0F982}"/>
    <dgm:cxn modelId="{4AA7A6CA-B2AD-427C-88B7-91D9C30AC4A5}" type="presOf" srcId="{5599E2F8-FEA7-4BB9-9D33-13B39EFB0501}" destId="{557985FA-D489-424D-9C3E-A4C6E4BF1B8A}" srcOrd="0" destOrd="0" presId="urn:microsoft.com/office/officeart/2005/8/layout/process1"/>
    <dgm:cxn modelId="{B42B4265-21DD-40BB-AEE8-866BB730C8B9}" srcId="{E2F3E9E9-B363-46FC-9176-22916AABB1E2}" destId="{9E04423F-375F-41EC-BE6F-4CB55615D042}" srcOrd="0" destOrd="0" parTransId="{4D94CAA4-0AC2-414C-86E7-85B82D724AF2}" sibTransId="{DE0F643C-0372-4638-9D70-2212E95E37E2}"/>
    <dgm:cxn modelId="{D7258190-9FB6-4382-A1A9-58E2CEAC9EDC}" type="presOf" srcId="{9E04423F-375F-41EC-BE6F-4CB55615D042}" destId="{438650DC-ACF3-44CE-9F65-C512CE648B70}" srcOrd="0" destOrd="0" presId="urn:microsoft.com/office/officeart/2005/8/layout/process1"/>
    <dgm:cxn modelId="{41FE0519-E148-49D8-9616-62ABF0D510F6}" type="presOf" srcId="{E2F3E9E9-B363-46FC-9176-22916AABB1E2}" destId="{C770D08D-D463-45A6-9EA7-A6C73A9586F5}" srcOrd="0" destOrd="0" presId="urn:microsoft.com/office/officeart/2005/8/layout/process1"/>
    <dgm:cxn modelId="{6783D34A-5A5B-479D-893E-E7F51C93922E}" srcId="{E2F3E9E9-B363-46FC-9176-22916AABB1E2}" destId="{02E649EE-0228-426C-A8B5-29355E216C39}" srcOrd="2" destOrd="0" parTransId="{86864DF9-024D-4CCA-AC02-1B0841ABFA63}" sibTransId="{EF0D7BE7-1DD0-4BF7-AB3C-3934987C6DAF}"/>
    <dgm:cxn modelId="{A8DB6164-1064-4953-ADDD-D3E07D2CF9ED}" type="presOf" srcId="{C9D63466-F73E-4A78-8207-FB603EC0F982}" destId="{B1A76588-9370-4EFC-8064-61ABC29D2A0C}" srcOrd="1" destOrd="0" presId="urn:microsoft.com/office/officeart/2005/8/layout/process1"/>
    <dgm:cxn modelId="{8E68E859-0F72-4B94-9FFB-02C80D3B52C0}" type="presParOf" srcId="{C770D08D-D463-45A6-9EA7-A6C73A9586F5}" destId="{438650DC-ACF3-44CE-9F65-C512CE648B70}" srcOrd="0" destOrd="0" presId="urn:microsoft.com/office/officeart/2005/8/layout/process1"/>
    <dgm:cxn modelId="{80207B9A-6CA2-408A-AF7B-6EAE46BC5BFE}" type="presParOf" srcId="{C770D08D-D463-45A6-9EA7-A6C73A9586F5}" destId="{10B73F52-3EAA-43CB-8A4F-4E2B8801B318}" srcOrd="1" destOrd="0" presId="urn:microsoft.com/office/officeart/2005/8/layout/process1"/>
    <dgm:cxn modelId="{BC9538BA-FF7D-45EF-A234-68BFE0580236}" type="presParOf" srcId="{10B73F52-3EAA-43CB-8A4F-4E2B8801B318}" destId="{BEFEE0E5-6014-4CDA-ACE0-7BB9FCF34C8E}" srcOrd="0" destOrd="0" presId="urn:microsoft.com/office/officeart/2005/8/layout/process1"/>
    <dgm:cxn modelId="{6659716B-7E75-4878-AFC3-C68792B6139A}" type="presParOf" srcId="{C770D08D-D463-45A6-9EA7-A6C73A9586F5}" destId="{557985FA-D489-424D-9C3E-A4C6E4BF1B8A}" srcOrd="2" destOrd="0" presId="urn:microsoft.com/office/officeart/2005/8/layout/process1"/>
    <dgm:cxn modelId="{C44F9713-EDEF-46D8-A39E-4B19E356AAC5}" type="presParOf" srcId="{C770D08D-D463-45A6-9EA7-A6C73A9586F5}" destId="{79747BD7-132B-42FB-B6BF-478EF82D8170}" srcOrd="3" destOrd="0" presId="urn:microsoft.com/office/officeart/2005/8/layout/process1"/>
    <dgm:cxn modelId="{435F8BAC-6659-4D7E-84A9-4E06567BE34C}" type="presParOf" srcId="{79747BD7-132B-42FB-B6BF-478EF82D8170}" destId="{B1A76588-9370-4EFC-8064-61ABC29D2A0C}" srcOrd="0" destOrd="0" presId="urn:microsoft.com/office/officeart/2005/8/layout/process1"/>
    <dgm:cxn modelId="{30D28874-DEB6-4E6D-A4A3-46DC958523B7}" type="presParOf" srcId="{C770D08D-D463-45A6-9EA7-A6C73A9586F5}" destId="{701CCAC2-91E0-4646-BE7C-CF9ED8EF98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BDB0A9-0AD0-4671-9FC8-A398F67C5479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2B452-E7AF-41E1-A842-2181D6506B5B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Игровой массаж с предметами</a:t>
          </a:r>
          <a:endParaRPr lang="ru-RU" dirty="0">
            <a:solidFill>
              <a:schemeClr val="tx1"/>
            </a:solidFill>
          </a:endParaRPr>
        </a:p>
      </dgm:t>
    </dgm:pt>
    <dgm:pt modelId="{7B9DAA32-DDC8-4905-B62D-E3087E80411B}" type="parTrans" cxnId="{14C34E94-1858-42A2-BB1F-779E2A3EF0C8}">
      <dgm:prSet/>
      <dgm:spPr/>
      <dgm:t>
        <a:bodyPr/>
        <a:lstStyle/>
        <a:p>
          <a:endParaRPr lang="ru-RU"/>
        </a:p>
      </dgm:t>
    </dgm:pt>
    <dgm:pt modelId="{0C28E21D-7DFA-408D-920F-7F20619A9329}" type="sibTrans" cxnId="{14C34E94-1858-42A2-BB1F-779E2A3EF0C8}">
      <dgm:prSet/>
      <dgm:spPr/>
      <dgm:t>
        <a:bodyPr/>
        <a:lstStyle/>
        <a:p>
          <a:endParaRPr lang="ru-RU"/>
        </a:p>
      </dgm:t>
    </dgm:pt>
    <dgm:pt modelId="{19E4F547-8EAA-4847-A757-2E6479B57BC0}">
      <dgm:prSet phldrT="[Текст]" custT="1"/>
      <dgm:spPr>
        <a:solidFill>
          <a:schemeClr val="bg1">
            <a:alpha val="89804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Ловкость и подвижность пальцев</a:t>
          </a:r>
          <a:endParaRPr lang="ru-RU" sz="1600" dirty="0"/>
        </a:p>
      </dgm:t>
    </dgm:pt>
    <dgm:pt modelId="{5256C082-90C0-4C61-9F71-F01957A945EF}" type="parTrans" cxnId="{7C153EB2-13EA-44C9-9F48-98F9A723591D}">
      <dgm:prSet/>
      <dgm:spPr/>
      <dgm:t>
        <a:bodyPr/>
        <a:lstStyle/>
        <a:p>
          <a:endParaRPr lang="ru-RU"/>
        </a:p>
      </dgm:t>
    </dgm:pt>
    <dgm:pt modelId="{7CA26D0F-9F4D-4D73-8F06-375497572084}" type="sibTrans" cxnId="{7C153EB2-13EA-44C9-9F48-98F9A723591D}">
      <dgm:prSet/>
      <dgm:spPr/>
      <dgm:t>
        <a:bodyPr/>
        <a:lstStyle/>
        <a:p>
          <a:endParaRPr lang="ru-RU"/>
        </a:p>
      </dgm:t>
    </dgm:pt>
    <dgm:pt modelId="{774913E2-0F78-467D-BA0B-D0816C5534F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Улучшает работу мозга </a:t>
          </a:r>
          <a:endParaRPr lang="ru-RU" sz="1600" dirty="0"/>
        </a:p>
      </dgm:t>
    </dgm:pt>
    <dgm:pt modelId="{7A1DDC65-8A15-4040-956A-C10580115DE1}" type="parTrans" cxnId="{C7E8F623-C62E-4FF1-80DC-72E2DF35236D}">
      <dgm:prSet/>
      <dgm:spPr/>
      <dgm:t>
        <a:bodyPr/>
        <a:lstStyle/>
        <a:p>
          <a:endParaRPr lang="ru-RU"/>
        </a:p>
      </dgm:t>
    </dgm:pt>
    <dgm:pt modelId="{BBA5C1CE-F06A-4A75-8F01-4297BA8E9A01}" type="sibTrans" cxnId="{C7E8F623-C62E-4FF1-80DC-72E2DF35236D}">
      <dgm:prSet/>
      <dgm:spPr/>
      <dgm:t>
        <a:bodyPr/>
        <a:lstStyle/>
        <a:p>
          <a:endParaRPr lang="ru-RU"/>
        </a:p>
      </dgm:t>
    </dgm:pt>
    <dgm:pt modelId="{72511C4E-4C78-4018-AEFB-C02F7298779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Приобщает к совместной деятельности</a:t>
          </a:r>
          <a:endParaRPr lang="ru-RU" sz="1600" dirty="0"/>
        </a:p>
      </dgm:t>
    </dgm:pt>
    <dgm:pt modelId="{524664CA-3F74-493E-86EF-D88C8EF54B2A}" type="parTrans" cxnId="{49E1BDE1-B84E-4944-87D6-41D230D69D52}">
      <dgm:prSet/>
      <dgm:spPr/>
      <dgm:t>
        <a:bodyPr/>
        <a:lstStyle/>
        <a:p>
          <a:endParaRPr lang="ru-RU"/>
        </a:p>
      </dgm:t>
    </dgm:pt>
    <dgm:pt modelId="{D56E43B0-839C-48F3-A1AA-4E69597F85C6}" type="sibTrans" cxnId="{49E1BDE1-B84E-4944-87D6-41D230D69D52}">
      <dgm:prSet/>
      <dgm:spPr/>
      <dgm:t>
        <a:bodyPr/>
        <a:lstStyle/>
        <a:p>
          <a:endParaRPr lang="ru-RU"/>
        </a:p>
      </dgm:t>
    </dgm:pt>
    <dgm:pt modelId="{4767E84E-B3C5-4EAE-AA42-A52549E7FE53}" type="pres">
      <dgm:prSet presAssocID="{20BDB0A9-0AD0-4671-9FC8-A398F67C54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57C74-D03A-41FA-A766-FB41C60CCBE3}" type="pres">
      <dgm:prSet presAssocID="{A5B2B452-E7AF-41E1-A842-2181D6506B5B}" presName="boxAndChildren" presStyleCnt="0"/>
      <dgm:spPr/>
    </dgm:pt>
    <dgm:pt modelId="{5821B06F-E7A1-428D-8FDB-123B72664EE4}" type="pres">
      <dgm:prSet presAssocID="{A5B2B452-E7AF-41E1-A842-2181D6506B5B}" presName="parentTextBox" presStyleLbl="node1" presStyleIdx="0" presStyleCnt="1"/>
      <dgm:spPr/>
      <dgm:t>
        <a:bodyPr/>
        <a:lstStyle/>
        <a:p>
          <a:endParaRPr lang="ru-RU"/>
        </a:p>
      </dgm:t>
    </dgm:pt>
    <dgm:pt modelId="{48D8FFD0-6617-4F16-A9E9-86AFA8E0B191}" type="pres">
      <dgm:prSet presAssocID="{A5B2B452-E7AF-41E1-A842-2181D6506B5B}" presName="entireBox" presStyleLbl="node1" presStyleIdx="0" presStyleCnt="1" custLinFactNeighborY="-6530"/>
      <dgm:spPr/>
      <dgm:t>
        <a:bodyPr/>
        <a:lstStyle/>
        <a:p>
          <a:endParaRPr lang="ru-RU"/>
        </a:p>
      </dgm:t>
    </dgm:pt>
    <dgm:pt modelId="{BEDF2C6A-C7AE-4135-AD16-B2D2B88AFD73}" type="pres">
      <dgm:prSet presAssocID="{A5B2B452-E7AF-41E1-A842-2181D6506B5B}" presName="descendantBox" presStyleCnt="0"/>
      <dgm:spPr/>
    </dgm:pt>
    <dgm:pt modelId="{52550E1D-CC17-4029-B2A3-94AC330FC175}" type="pres">
      <dgm:prSet presAssocID="{19E4F547-8EAA-4847-A757-2E6479B57BC0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BD1C7-3B50-4399-8E89-D7BBAA7F2275}" type="pres">
      <dgm:prSet presAssocID="{774913E2-0F78-467D-BA0B-D0816C5534FB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34999-6A61-4BE3-8646-8E1878B42805}" type="pres">
      <dgm:prSet presAssocID="{72511C4E-4C78-4018-AEFB-C02F72987794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53EB2-13EA-44C9-9F48-98F9A723591D}" srcId="{A5B2B452-E7AF-41E1-A842-2181D6506B5B}" destId="{19E4F547-8EAA-4847-A757-2E6479B57BC0}" srcOrd="0" destOrd="0" parTransId="{5256C082-90C0-4C61-9F71-F01957A945EF}" sibTransId="{7CA26D0F-9F4D-4D73-8F06-375497572084}"/>
    <dgm:cxn modelId="{0AC84876-E6EE-4375-85E8-2963995E6F11}" type="presOf" srcId="{72511C4E-4C78-4018-AEFB-C02F72987794}" destId="{16234999-6A61-4BE3-8646-8E1878B42805}" srcOrd="0" destOrd="0" presId="urn:microsoft.com/office/officeart/2005/8/layout/process4"/>
    <dgm:cxn modelId="{A7D8F0E3-4697-4DAE-B06D-CDCD5822445D}" type="presOf" srcId="{A5B2B452-E7AF-41E1-A842-2181D6506B5B}" destId="{5821B06F-E7A1-428D-8FDB-123B72664EE4}" srcOrd="0" destOrd="0" presId="urn:microsoft.com/office/officeart/2005/8/layout/process4"/>
    <dgm:cxn modelId="{14C34E94-1858-42A2-BB1F-779E2A3EF0C8}" srcId="{20BDB0A9-0AD0-4671-9FC8-A398F67C5479}" destId="{A5B2B452-E7AF-41E1-A842-2181D6506B5B}" srcOrd="0" destOrd="0" parTransId="{7B9DAA32-DDC8-4905-B62D-E3087E80411B}" sibTransId="{0C28E21D-7DFA-408D-920F-7F20619A9329}"/>
    <dgm:cxn modelId="{5E29B543-44B9-42D9-90B1-47F871B8B588}" type="presOf" srcId="{19E4F547-8EAA-4847-A757-2E6479B57BC0}" destId="{52550E1D-CC17-4029-B2A3-94AC330FC175}" srcOrd="0" destOrd="0" presId="urn:microsoft.com/office/officeart/2005/8/layout/process4"/>
    <dgm:cxn modelId="{EBE0F8D2-335D-469B-9B09-3E5BA3D594BD}" type="presOf" srcId="{20BDB0A9-0AD0-4671-9FC8-A398F67C5479}" destId="{4767E84E-B3C5-4EAE-AA42-A52549E7FE53}" srcOrd="0" destOrd="0" presId="urn:microsoft.com/office/officeart/2005/8/layout/process4"/>
    <dgm:cxn modelId="{5BDADC12-0D49-456E-8B82-B7B07544B5C9}" type="presOf" srcId="{A5B2B452-E7AF-41E1-A842-2181D6506B5B}" destId="{48D8FFD0-6617-4F16-A9E9-86AFA8E0B191}" srcOrd="1" destOrd="0" presId="urn:microsoft.com/office/officeart/2005/8/layout/process4"/>
    <dgm:cxn modelId="{9F5ACB37-8E6A-4916-BA38-CFB7C048805D}" type="presOf" srcId="{774913E2-0F78-467D-BA0B-D0816C5534FB}" destId="{CAABD1C7-3B50-4399-8E89-D7BBAA7F2275}" srcOrd="0" destOrd="0" presId="urn:microsoft.com/office/officeart/2005/8/layout/process4"/>
    <dgm:cxn modelId="{49E1BDE1-B84E-4944-87D6-41D230D69D52}" srcId="{A5B2B452-E7AF-41E1-A842-2181D6506B5B}" destId="{72511C4E-4C78-4018-AEFB-C02F72987794}" srcOrd="2" destOrd="0" parTransId="{524664CA-3F74-493E-86EF-D88C8EF54B2A}" sibTransId="{D56E43B0-839C-48F3-A1AA-4E69597F85C6}"/>
    <dgm:cxn modelId="{C7E8F623-C62E-4FF1-80DC-72E2DF35236D}" srcId="{A5B2B452-E7AF-41E1-A842-2181D6506B5B}" destId="{774913E2-0F78-467D-BA0B-D0816C5534FB}" srcOrd="1" destOrd="0" parTransId="{7A1DDC65-8A15-4040-956A-C10580115DE1}" sibTransId="{BBA5C1CE-F06A-4A75-8F01-4297BA8E9A01}"/>
    <dgm:cxn modelId="{3E820512-266A-4753-BCBA-B7FC39E98705}" type="presParOf" srcId="{4767E84E-B3C5-4EAE-AA42-A52549E7FE53}" destId="{14D57C74-D03A-41FA-A766-FB41C60CCBE3}" srcOrd="0" destOrd="0" presId="urn:microsoft.com/office/officeart/2005/8/layout/process4"/>
    <dgm:cxn modelId="{6EECFB20-46C3-40F1-B320-23FC0BF7F1AA}" type="presParOf" srcId="{14D57C74-D03A-41FA-A766-FB41C60CCBE3}" destId="{5821B06F-E7A1-428D-8FDB-123B72664EE4}" srcOrd="0" destOrd="0" presId="urn:microsoft.com/office/officeart/2005/8/layout/process4"/>
    <dgm:cxn modelId="{BAE2FF60-E7FD-48C9-8DFD-5636C6E7253A}" type="presParOf" srcId="{14D57C74-D03A-41FA-A766-FB41C60CCBE3}" destId="{48D8FFD0-6617-4F16-A9E9-86AFA8E0B191}" srcOrd="1" destOrd="0" presId="urn:microsoft.com/office/officeart/2005/8/layout/process4"/>
    <dgm:cxn modelId="{4D39D05A-4A0B-4C89-8B7E-426BC55C42ED}" type="presParOf" srcId="{14D57C74-D03A-41FA-A766-FB41C60CCBE3}" destId="{BEDF2C6A-C7AE-4135-AD16-B2D2B88AFD73}" srcOrd="2" destOrd="0" presId="urn:microsoft.com/office/officeart/2005/8/layout/process4"/>
    <dgm:cxn modelId="{A1FD9D45-B902-4785-97BE-FE9D23B3536C}" type="presParOf" srcId="{BEDF2C6A-C7AE-4135-AD16-B2D2B88AFD73}" destId="{52550E1D-CC17-4029-B2A3-94AC330FC175}" srcOrd="0" destOrd="0" presId="urn:microsoft.com/office/officeart/2005/8/layout/process4"/>
    <dgm:cxn modelId="{309C653E-D7EF-4F78-819E-CCD4E4DD08A7}" type="presParOf" srcId="{BEDF2C6A-C7AE-4135-AD16-B2D2B88AFD73}" destId="{CAABD1C7-3B50-4399-8E89-D7BBAA7F2275}" srcOrd="1" destOrd="0" presId="urn:microsoft.com/office/officeart/2005/8/layout/process4"/>
    <dgm:cxn modelId="{BFB2EE46-FB4F-4936-9B78-1AEE541D5201}" type="presParOf" srcId="{BEDF2C6A-C7AE-4135-AD16-B2D2B88AFD73}" destId="{16234999-6A61-4BE3-8646-8E1878B42805}" srcOrd="2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3E751A-6FEA-4924-B4FF-D9F801301C64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A10C5-7E7E-4B85-80D6-13EA7B0ED57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Совместная деятельность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C4FE5B1-E191-4F8A-A3E4-20F945DFFADF}" type="parTrans" cxnId="{BCB30F60-8CF0-40BC-9765-871C369D02AD}">
      <dgm:prSet/>
      <dgm:spPr/>
      <dgm:t>
        <a:bodyPr/>
        <a:lstStyle/>
        <a:p>
          <a:endParaRPr lang="ru-RU"/>
        </a:p>
      </dgm:t>
    </dgm:pt>
    <dgm:pt modelId="{18449740-ACC4-4616-8171-1504A0E7DF77}" type="sibTrans" cxnId="{BCB30F60-8CF0-40BC-9765-871C369D02AD}">
      <dgm:prSet/>
      <dgm:spPr/>
      <dgm:t>
        <a:bodyPr/>
        <a:lstStyle/>
        <a:p>
          <a:endParaRPr lang="ru-RU"/>
        </a:p>
      </dgm:t>
    </dgm:pt>
    <dgm:pt modelId="{FB6011B0-B016-4CBE-B269-D2DE05A7243C}">
      <dgm:prSet phldrT="[Текст]" custT="1"/>
      <dgm:spPr>
        <a:solidFill>
          <a:srgbClr val="FF99CC">
            <a:alpha val="49804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Общение складывается быстрее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134DFB5-2FEF-4229-AB38-60E7FF0423AB}" type="parTrans" cxnId="{4E44A010-A1E5-4B87-B0DA-7FAD7CB60F20}">
      <dgm:prSet/>
      <dgm:spPr/>
      <dgm:t>
        <a:bodyPr/>
        <a:lstStyle/>
        <a:p>
          <a:endParaRPr lang="ru-RU"/>
        </a:p>
      </dgm:t>
    </dgm:pt>
    <dgm:pt modelId="{97E80E20-9590-452C-9A5F-3EE2E77BEC71}" type="sibTrans" cxnId="{4E44A010-A1E5-4B87-B0DA-7FAD7CB60F20}">
      <dgm:prSet/>
      <dgm:spPr/>
      <dgm:t>
        <a:bodyPr/>
        <a:lstStyle/>
        <a:p>
          <a:endParaRPr lang="ru-RU"/>
        </a:p>
      </dgm:t>
    </dgm:pt>
    <dgm:pt modelId="{1B7E3A55-7344-45AB-9F19-1D14FD536476}">
      <dgm:prSet phldrT="[Текст]" custT="1"/>
      <dgm:spPr>
        <a:solidFill>
          <a:srgbClr val="99FF66">
            <a:alpha val="49804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Общение более длительно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DE9A324-B6F7-47E0-A4E2-F65E8D960DF1}" type="parTrans" cxnId="{656CA5CD-ABEF-429B-AA07-C08ED6A88FE7}">
      <dgm:prSet/>
      <dgm:spPr/>
      <dgm:t>
        <a:bodyPr/>
        <a:lstStyle/>
        <a:p>
          <a:endParaRPr lang="ru-RU"/>
        </a:p>
      </dgm:t>
    </dgm:pt>
    <dgm:pt modelId="{89050379-6BC5-49AF-B8DD-F69F9F5E4C4F}" type="sibTrans" cxnId="{656CA5CD-ABEF-429B-AA07-C08ED6A88FE7}">
      <dgm:prSet/>
      <dgm:spPr/>
      <dgm:t>
        <a:bodyPr/>
        <a:lstStyle/>
        <a:p>
          <a:endParaRPr lang="ru-RU"/>
        </a:p>
      </dgm:t>
    </dgm:pt>
    <dgm:pt modelId="{F10AF218-AD78-49DA-9B7E-2FCD3621006A}">
      <dgm:prSet phldrT="[Текст]" custT="1"/>
      <dgm:spPr>
        <a:solidFill>
          <a:srgbClr val="FFFF66">
            <a:alpha val="49804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Действия богаче по содержанию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52E244B-7041-4319-B392-7D355C7DB998}" type="parTrans" cxnId="{70628245-113D-4831-AC99-2959BB9299EF}">
      <dgm:prSet/>
      <dgm:spPr/>
      <dgm:t>
        <a:bodyPr/>
        <a:lstStyle/>
        <a:p>
          <a:endParaRPr lang="ru-RU"/>
        </a:p>
      </dgm:t>
    </dgm:pt>
    <dgm:pt modelId="{03D02862-1034-4B96-BF63-EE558E8A1250}" type="sibTrans" cxnId="{70628245-113D-4831-AC99-2959BB9299EF}">
      <dgm:prSet/>
      <dgm:spPr/>
      <dgm:t>
        <a:bodyPr/>
        <a:lstStyle/>
        <a:p>
          <a:endParaRPr lang="ru-RU"/>
        </a:p>
      </dgm:t>
    </dgm:pt>
    <dgm:pt modelId="{EAB504CF-0A12-412C-BF1C-54DFCEDAF37B}" type="pres">
      <dgm:prSet presAssocID="{073E751A-6FEA-4924-B4FF-D9F801301C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9EEB5-5010-479B-8667-2270AE41715B}" type="pres">
      <dgm:prSet presAssocID="{073E751A-6FEA-4924-B4FF-D9F801301C64}" presName="radial" presStyleCnt="0">
        <dgm:presLayoutVars>
          <dgm:animLvl val="ctr"/>
        </dgm:presLayoutVars>
      </dgm:prSet>
      <dgm:spPr/>
    </dgm:pt>
    <dgm:pt modelId="{C9D12299-61A6-4B1E-8AA5-1A2D149EC5A2}" type="pres">
      <dgm:prSet presAssocID="{B64A10C5-7E7E-4B85-80D6-13EA7B0ED578}" presName="centerShape" presStyleLbl="vennNode1" presStyleIdx="0" presStyleCnt="4" custScaleY="71045" custLinFactNeighborX="24438" custLinFactNeighborY="15499"/>
      <dgm:spPr/>
      <dgm:t>
        <a:bodyPr/>
        <a:lstStyle/>
        <a:p>
          <a:endParaRPr lang="ru-RU"/>
        </a:p>
      </dgm:t>
    </dgm:pt>
    <dgm:pt modelId="{B5760649-AA57-43C9-9F17-F61E66B10099}" type="pres">
      <dgm:prSet presAssocID="{FB6011B0-B016-4CBE-B269-D2DE05A7243C}" presName="node" presStyleLbl="vennNode1" presStyleIdx="1" presStyleCnt="4" custScaleX="160561" custScaleY="102747" custRadScaleRad="104885" custRadScaleInc="59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2B53A-7CF3-4AE8-8134-475793F1CB3C}" type="pres">
      <dgm:prSet presAssocID="{1B7E3A55-7344-45AB-9F19-1D14FD536476}" presName="node" presStyleLbl="vennNode1" presStyleIdx="2" presStyleCnt="4" custScaleX="143621" custRadScaleRad="169338" custRadScaleInc="-10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E38E6-CFC3-4F51-9614-9F9853ADC606}" type="pres">
      <dgm:prSet presAssocID="{F10AF218-AD78-49DA-9B7E-2FCD3621006A}" presName="node" presStyleLbl="vennNode1" presStyleIdx="3" presStyleCnt="4" custScaleX="169019" custRadScaleRad="85561" custRadScaleInc="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50678-E8F0-4186-9F03-420523ABE7B1}" type="presOf" srcId="{FB6011B0-B016-4CBE-B269-D2DE05A7243C}" destId="{B5760649-AA57-43C9-9F17-F61E66B10099}" srcOrd="0" destOrd="0" presId="urn:microsoft.com/office/officeart/2005/8/layout/radial3"/>
    <dgm:cxn modelId="{6CABA6C6-601B-426B-A239-EFF27EB326F0}" type="presOf" srcId="{F10AF218-AD78-49DA-9B7E-2FCD3621006A}" destId="{6CFE38E6-CFC3-4F51-9614-9F9853ADC606}" srcOrd="0" destOrd="0" presId="urn:microsoft.com/office/officeart/2005/8/layout/radial3"/>
    <dgm:cxn modelId="{B3918BA5-9FAB-48D3-8DBD-E3899505997D}" type="presOf" srcId="{B64A10C5-7E7E-4B85-80D6-13EA7B0ED578}" destId="{C9D12299-61A6-4B1E-8AA5-1A2D149EC5A2}" srcOrd="0" destOrd="0" presId="urn:microsoft.com/office/officeart/2005/8/layout/radial3"/>
    <dgm:cxn modelId="{41BA0DD2-D599-4C1E-9F6B-5F1CDC360D42}" type="presOf" srcId="{073E751A-6FEA-4924-B4FF-D9F801301C64}" destId="{EAB504CF-0A12-412C-BF1C-54DFCEDAF37B}" srcOrd="0" destOrd="0" presId="urn:microsoft.com/office/officeart/2005/8/layout/radial3"/>
    <dgm:cxn modelId="{A69301ED-E039-4882-BB60-D7AB3DD64BF0}" type="presOf" srcId="{1B7E3A55-7344-45AB-9F19-1D14FD536476}" destId="{5102B53A-7CF3-4AE8-8134-475793F1CB3C}" srcOrd="0" destOrd="0" presId="urn:microsoft.com/office/officeart/2005/8/layout/radial3"/>
    <dgm:cxn modelId="{4E44A010-A1E5-4B87-B0DA-7FAD7CB60F20}" srcId="{B64A10C5-7E7E-4B85-80D6-13EA7B0ED578}" destId="{FB6011B0-B016-4CBE-B269-D2DE05A7243C}" srcOrd="0" destOrd="0" parTransId="{E134DFB5-2FEF-4229-AB38-60E7FF0423AB}" sibTransId="{97E80E20-9590-452C-9A5F-3EE2E77BEC71}"/>
    <dgm:cxn modelId="{656CA5CD-ABEF-429B-AA07-C08ED6A88FE7}" srcId="{B64A10C5-7E7E-4B85-80D6-13EA7B0ED578}" destId="{1B7E3A55-7344-45AB-9F19-1D14FD536476}" srcOrd="1" destOrd="0" parTransId="{3DE9A324-B6F7-47E0-A4E2-F65E8D960DF1}" sibTransId="{89050379-6BC5-49AF-B8DD-F69F9F5E4C4F}"/>
    <dgm:cxn modelId="{70628245-113D-4831-AC99-2959BB9299EF}" srcId="{B64A10C5-7E7E-4B85-80D6-13EA7B0ED578}" destId="{F10AF218-AD78-49DA-9B7E-2FCD3621006A}" srcOrd="2" destOrd="0" parTransId="{652E244B-7041-4319-B392-7D355C7DB998}" sibTransId="{03D02862-1034-4B96-BF63-EE558E8A1250}"/>
    <dgm:cxn modelId="{BCB30F60-8CF0-40BC-9765-871C369D02AD}" srcId="{073E751A-6FEA-4924-B4FF-D9F801301C64}" destId="{B64A10C5-7E7E-4B85-80D6-13EA7B0ED578}" srcOrd="0" destOrd="0" parTransId="{EC4FE5B1-E191-4F8A-A3E4-20F945DFFADF}" sibTransId="{18449740-ACC4-4616-8171-1504A0E7DF77}"/>
    <dgm:cxn modelId="{6BE49A83-18DE-40B7-BA9B-8DE3264A5F5E}" type="presParOf" srcId="{EAB504CF-0A12-412C-BF1C-54DFCEDAF37B}" destId="{8139EEB5-5010-479B-8667-2270AE41715B}" srcOrd="0" destOrd="0" presId="urn:microsoft.com/office/officeart/2005/8/layout/radial3"/>
    <dgm:cxn modelId="{9F390BA3-FA1E-458E-808B-8F51B59A375B}" type="presParOf" srcId="{8139EEB5-5010-479B-8667-2270AE41715B}" destId="{C9D12299-61A6-4B1E-8AA5-1A2D149EC5A2}" srcOrd="0" destOrd="0" presId="urn:microsoft.com/office/officeart/2005/8/layout/radial3"/>
    <dgm:cxn modelId="{868FFB1D-DBEF-4797-8A5C-02D5BE261E48}" type="presParOf" srcId="{8139EEB5-5010-479B-8667-2270AE41715B}" destId="{B5760649-AA57-43C9-9F17-F61E66B10099}" srcOrd="1" destOrd="0" presId="urn:microsoft.com/office/officeart/2005/8/layout/radial3"/>
    <dgm:cxn modelId="{AC1B12A8-F1AD-42FA-8880-7E387F3E2E81}" type="presParOf" srcId="{8139EEB5-5010-479B-8667-2270AE41715B}" destId="{5102B53A-7CF3-4AE8-8134-475793F1CB3C}" srcOrd="2" destOrd="0" presId="urn:microsoft.com/office/officeart/2005/8/layout/radial3"/>
    <dgm:cxn modelId="{5C71C554-BCDA-42CF-AFAD-0320D11753C8}" type="presParOf" srcId="{8139EEB5-5010-479B-8667-2270AE41715B}" destId="{6CFE38E6-CFC3-4F51-9614-9F9853ADC60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BDB0A9-0AD0-4671-9FC8-A398F67C5479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2B452-E7AF-41E1-A842-2181D6506B5B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Игры с водой в центре «Песок-вода»</a:t>
          </a:r>
          <a:endParaRPr lang="ru-RU" dirty="0">
            <a:solidFill>
              <a:schemeClr val="tx1"/>
            </a:solidFill>
          </a:endParaRPr>
        </a:p>
      </dgm:t>
    </dgm:pt>
    <dgm:pt modelId="{7B9DAA32-DDC8-4905-B62D-E3087E80411B}" type="parTrans" cxnId="{14C34E94-1858-42A2-BB1F-779E2A3EF0C8}">
      <dgm:prSet/>
      <dgm:spPr/>
      <dgm:t>
        <a:bodyPr/>
        <a:lstStyle/>
        <a:p>
          <a:endParaRPr lang="ru-RU"/>
        </a:p>
      </dgm:t>
    </dgm:pt>
    <dgm:pt modelId="{0C28E21D-7DFA-408D-920F-7F20619A9329}" type="sibTrans" cxnId="{14C34E94-1858-42A2-BB1F-779E2A3EF0C8}">
      <dgm:prSet/>
      <dgm:spPr/>
      <dgm:t>
        <a:bodyPr/>
        <a:lstStyle/>
        <a:p>
          <a:endParaRPr lang="ru-RU"/>
        </a:p>
      </dgm:t>
    </dgm:pt>
    <dgm:pt modelId="{19E4F547-8EAA-4847-A757-2E6479B57BC0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зависимости от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психоэмоционального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состояния, от состояния здоровья.</a:t>
          </a:r>
          <a:endParaRPr lang="ru-RU" sz="1600" dirty="0"/>
        </a:p>
      </dgm:t>
    </dgm:pt>
    <dgm:pt modelId="{5256C082-90C0-4C61-9F71-F01957A945EF}" type="parTrans" cxnId="{7C153EB2-13EA-44C9-9F48-98F9A723591D}">
      <dgm:prSet/>
      <dgm:spPr/>
      <dgm:t>
        <a:bodyPr/>
        <a:lstStyle/>
        <a:p>
          <a:endParaRPr lang="ru-RU"/>
        </a:p>
      </dgm:t>
    </dgm:pt>
    <dgm:pt modelId="{7CA26D0F-9F4D-4D73-8F06-375497572084}" type="sibTrans" cxnId="{7C153EB2-13EA-44C9-9F48-98F9A723591D}">
      <dgm:prSet/>
      <dgm:spPr/>
      <dgm:t>
        <a:bodyPr/>
        <a:lstStyle/>
        <a:p>
          <a:endParaRPr lang="ru-RU"/>
        </a:p>
      </dgm:t>
    </dgm:pt>
    <dgm:pt modelId="{774913E2-0F78-467D-BA0B-D0816C5534FB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Физическое развитие организма </a:t>
          </a:r>
          <a:endParaRPr lang="ru-RU" dirty="0"/>
        </a:p>
      </dgm:t>
    </dgm:pt>
    <dgm:pt modelId="{7A1DDC65-8A15-4040-956A-C10580115DE1}" type="parTrans" cxnId="{C7E8F623-C62E-4FF1-80DC-72E2DF35236D}">
      <dgm:prSet/>
      <dgm:spPr/>
      <dgm:t>
        <a:bodyPr/>
        <a:lstStyle/>
        <a:p>
          <a:endParaRPr lang="ru-RU"/>
        </a:p>
      </dgm:t>
    </dgm:pt>
    <dgm:pt modelId="{BBA5C1CE-F06A-4A75-8F01-4297BA8E9A01}" type="sibTrans" cxnId="{C7E8F623-C62E-4FF1-80DC-72E2DF35236D}">
      <dgm:prSet/>
      <dgm:spPr/>
      <dgm:t>
        <a:bodyPr/>
        <a:lstStyle/>
        <a:p>
          <a:endParaRPr lang="ru-RU"/>
        </a:p>
      </dgm:t>
    </dgm:pt>
    <dgm:pt modelId="{72511C4E-4C78-4018-AEFB-C02F7298779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Снятие психического напряжения</a:t>
          </a:r>
          <a:endParaRPr lang="ru-RU" dirty="0"/>
        </a:p>
      </dgm:t>
    </dgm:pt>
    <dgm:pt modelId="{524664CA-3F74-493E-86EF-D88C8EF54B2A}" type="parTrans" cxnId="{49E1BDE1-B84E-4944-87D6-41D230D69D52}">
      <dgm:prSet/>
      <dgm:spPr/>
      <dgm:t>
        <a:bodyPr/>
        <a:lstStyle/>
        <a:p>
          <a:endParaRPr lang="ru-RU"/>
        </a:p>
      </dgm:t>
    </dgm:pt>
    <dgm:pt modelId="{D56E43B0-839C-48F3-A1AA-4E69597F85C6}" type="sibTrans" cxnId="{49E1BDE1-B84E-4944-87D6-41D230D69D52}">
      <dgm:prSet/>
      <dgm:spPr/>
      <dgm:t>
        <a:bodyPr/>
        <a:lstStyle/>
        <a:p>
          <a:endParaRPr lang="ru-RU"/>
        </a:p>
      </dgm:t>
    </dgm:pt>
    <dgm:pt modelId="{4767E84E-B3C5-4EAE-AA42-A52549E7FE53}" type="pres">
      <dgm:prSet presAssocID="{20BDB0A9-0AD0-4671-9FC8-A398F67C54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57C74-D03A-41FA-A766-FB41C60CCBE3}" type="pres">
      <dgm:prSet presAssocID="{A5B2B452-E7AF-41E1-A842-2181D6506B5B}" presName="boxAndChildren" presStyleCnt="0"/>
      <dgm:spPr/>
    </dgm:pt>
    <dgm:pt modelId="{5821B06F-E7A1-428D-8FDB-123B72664EE4}" type="pres">
      <dgm:prSet presAssocID="{A5B2B452-E7AF-41E1-A842-2181D6506B5B}" presName="parentTextBox" presStyleLbl="node1" presStyleIdx="0" presStyleCnt="1"/>
      <dgm:spPr/>
      <dgm:t>
        <a:bodyPr/>
        <a:lstStyle/>
        <a:p>
          <a:endParaRPr lang="ru-RU"/>
        </a:p>
      </dgm:t>
    </dgm:pt>
    <dgm:pt modelId="{48D8FFD0-6617-4F16-A9E9-86AFA8E0B191}" type="pres">
      <dgm:prSet presAssocID="{A5B2B452-E7AF-41E1-A842-2181D6506B5B}" presName="entireBox" presStyleLbl="node1" presStyleIdx="0" presStyleCnt="1" custLinFactY="-74822" custLinFactNeighborX="-870" custLinFactNeighborY="-100000"/>
      <dgm:spPr/>
      <dgm:t>
        <a:bodyPr/>
        <a:lstStyle/>
        <a:p>
          <a:endParaRPr lang="ru-RU"/>
        </a:p>
      </dgm:t>
    </dgm:pt>
    <dgm:pt modelId="{BEDF2C6A-C7AE-4135-AD16-B2D2B88AFD73}" type="pres">
      <dgm:prSet presAssocID="{A5B2B452-E7AF-41E1-A842-2181D6506B5B}" presName="descendantBox" presStyleCnt="0"/>
      <dgm:spPr/>
    </dgm:pt>
    <dgm:pt modelId="{52550E1D-CC17-4029-B2A3-94AC330FC175}" type="pres">
      <dgm:prSet presAssocID="{19E4F547-8EAA-4847-A757-2E6479B57BC0}" presName="childTextBox" presStyleLbl="fgAccFollowNode1" presStyleIdx="0" presStyleCnt="3" custScaleY="14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BD1C7-3B50-4399-8E89-D7BBAA7F2275}" type="pres">
      <dgm:prSet presAssocID="{774913E2-0F78-467D-BA0B-D0816C5534FB}" presName="childTextBox" presStyleLbl="fgAccFollowNode1" presStyleIdx="1" presStyleCnt="3" custScaleY="143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34999-6A61-4BE3-8646-8E1878B42805}" type="pres">
      <dgm:prSet presAssocID="{72511C4E-4C78-4018-AEFB-C02F72987794}" presName="childTextBox" presStyleLbl="fgAccFollowNode1" presStyleIdx="2" presStyleCnt="3" custScaleY="143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8F623-C62E-4FF1-80DC-72E2DF35236D}" srcId="{A5B2B452-E7AF-41E1-A842-2181D6506B5B}" destId="{774913E2-0F78-467D-BA0B-D0816C5534FB}" srcOrd="1" destOrd="0" parTransId="{7A1DDC65-8A15-4040-956A-C10580115DE1}" sibTransId="{BBA5C1CE-F06A-4A75-8F01-4297BA8E9A01}"/>
    <dgm:cxn modelId="{7C153EB2-13EA-44C9-9F48-98F9A723591D}" srcId="{A5B2B452-E7AF-41E1-A842-2181D6506B5B}" destId="{19E4F547-8EAA-4847-A757-2E6479B57BC0}" srcOrd="0" destOrd="0" parTransId="{5256C082-90C0-4C61-9F71-F01957A945EF}" sibTransId="{7CA26D0F-9F4D-4D73-8F06-375497572084}"/>
    <dgm:cxn modelId="{B3559234-AC47-4977-B64F-9A452ED3DD75}" type="presOf" srcId="{A5B2B452-E7AF-41E1-A842-2181D6506B5B}" destId="{5821B06F-E7A1-428D-8FDB-123B72664EE4}" srcOrd="0" destOrd="0" presId="urn:microsoft.com/office/officeart/2005/8/layout/process4"/>
    <dgm:cxn modelId="{352B06E5-F27D-471D-A3B1-EA781038FBB9}" type="presOf" srcId="{20BDB0A9-0AD0-4671-9FC8-A398F67C5479}" destId="{4767E84E-B3C5-4EAE-AA42-A52549E7FE53}" srcOrd="0" destOrd="0" presId="urn:microsoft.com/office/officeart/2005/8/layout/process4"/>
    <dgm:cxn modelId="{49E1BDE1-B84E-4944-87D6-41D230D69D52}" srcId="{A5B2B452-E7AF-41E1-A842-2181D6506B5B}" destId="{72511C4E-4C78-4018-AEFB-C02F72987794}" srcOrd="2" destOrd="0" parTransId="{524664CA-3F74-493E-86EF-D88C8EF54B2A}" sibTransId="{D56E43B0-839C-48F3-A1AA-4E69597F85C6}"/>
    <dgm:cxn modelId="{14C34E94-1858-42A2-BB1F-779E2A3EF0C8}" srcId="{20BDB0A9-0AD0-4671-9FC8-A398F67C5479}" destId="{A5B2B452-E7AF-41E1-A842-2181D6506B5B}" srcOrd="0" destOrd="0" parTransId="{7B9DAA32-DDC8-4905-B62D-E3087E80411B}" sibTransId="{0C28E21D-7DFA-408D-920F-7F20619A9329}"/>
    <dgm:cxn modelId="{8862E310-6FF9-4537-817E-0661072C1379}" type="presOf" srcId="{A5B2B452-E7AF-41E1-A842-2181D6506B5B}" destId="{48D8FFD0-6617-4F16-A9E9-86AFA8E0B191}" srcOrd="1" destOrd="0" presId="urn:microsoft.com/office/officeart/2005/8/layout/process4"/>
    <dgm:cxn modelId="{6B88A491-37C2-425B-9B75-0B54C83682C5}" type="presOf" srcId="{774913E2-0F78-467D-BA0B-D0816C5534FB}" destId="{CAABD1C7-3B50-4399-8E89-D7BBAA7F2275}" srcOrd="0" destOrd="0" presId="urn:microsoft.com/office/officeart/2005/8/layout/process4"/>
    <dgm:cxn modelId="{DA4FA9F9-2440-4A77-B71C-B75CC29D68BE}" type="presOf" srcId="{72511C4E-4C78-4018-AEFB-C02F72987794}" destId="{16234999-6A61-4BE3-8646-8E1878B42805}" srcOrd="0" destOrd="0" presId="urn:microsoft.com/office/officeart/2005/8/layout/process4"/>
    <dgm:cxn modelId="{A809F7AC-2956-42D0-9CFE-9DF754C4DC5B}" type="presOf" srcId="{19E4F547-8EAA-4847-A757-2E6479B57BC0}" destId="{52550E1D-CC17-4029-B2A3-94AC330FC175}" srcOrd="0" destOrd="0" presId="urn:microsoft.com/office/officeart/2005/8/layout/process4"/>
    <dgm:cxn modelId="{B419CF91-41E0-43D8-BD9F-29DC22127FF7}" type="presParOf" srcId="{4767E84E-B3C5-4EAE-AA42-A52549E7FE53}" destId="{14D57C74-D03A-41FA-A766-FB41C60CCBE3}" srcOrd="0" destOrd="0" presId="urn:microsoft.com/office/officeart/2005/8/layout/process4"/>
    <dgm:cxn modelId="{156D3ED8-1916-4581-BF49-4D72FC04A620}" type="presParOf" srcId="{14D57C74-D03A-41FA-A766-FB41C60CCBE3}" destId="{5821B06F-E7A1-428D-8FDB-123B72664EE4}" srcOrd="0" destOrd="0" presId="urn:microsoft.com/office/officeart/2005/8/layout/process4"/>
    <dgm:cxn modelId="{604708FF-67A3-4C40-8645-60415F30F580}" type="presParOf" srcId="{14D57C74-D03A-41FA-A766-FB41C60CCBE3}" destId="{48D8FFD0-6617-4F16-A9E9-86AFA8E0B191}" srcOrd="1" destOrd="0" presId="urn:microsoft.com/office/officeart/2005/8/layout/process4"/>
    <dgm:cxn modelId="{39DD4101-CF22-40F2-8C22-CDADD42875AB}" type="presParOf" srcId="{14D57C74-D03A-41FA-A766-FB41C60CCBE3}" destId="{BEDF2C6A-C7AE-4135-AD16-B2D2B88AFD73}" srcOrd="2" destOrd="0" presId="urn:microsoft.com/office/officeart/2005/8/layout/process4"/>
    <dgm:cxn modelId="{A3E71458-77BB-4691-82BA-492981DBE193}" type="presParOf" srcId="{BEDF2C6A-C7AE-4135-AD16-B2D2B88AFD73}" destId="{52550E1D-CC17-4029-B2A3-94AC330FC175}" srcOrd="0" destOrd="0" presId="urn:microsoft.com/office/officeart/2005/8/layout/process4"/>
    <dgm:cxn modelId="{7FEF4C5A-8F26-4FAC-AB31-57046D7FE8FB}" type="presParOf" srcId="{BEDF2C6A-C7AE-4135-AD16-B2D2B88AFD73}" destId="{CAABD1C7-3B50-4399-8E89-D7BBAA7F2275}" srcOrd="1" destOrd="0" presId="urn:microsoft.com/office/officeart/2005/8/layout/process4"/>
    <dgm:cxn modelId="{F2174F94-5AC7-4B7F-ABCD-9F4FEB1413B7}" type="presParOf" srcId="{BEDF2C6A-C7AE-4135-AD16-B2D2B88AFD73}" destId="{16234999-6A61-4BE3-8646-8E1878B4280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C782D-B520-4169-8FD1-D6F44686B6A0}">
      <dsp:nvSpPr>
        <dsp:cNvPr id="0" name=""/>
        <dsp:cNvSpPr/>
      </dsp:nvSpPr>
      <dsp:spPr>
        <a:xfrm>
          <a:off x="0" y="0"/>
          <a:ext cx="7429552" cy="1000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none" kern="1200" dirty="0" smtClean="0">
              <a:latin typeface="Times New Roman" pitchFamily="18" charset="0"/>
              <a:cs typeface="Times New Roman" pitchFamily="18" charset="0"/>
            </a:rPr>
            <a:t>1. Гимнастика пробуждения или «</a:t>
          </a:r>
          <a:r>
            <a:rPr lang="ru-RU" sz="1900" b="1" u="none" kern="1200" dirty="0" err="1" smtClean="0">
              <a:latin typeface="Times New Roman" pitchFamily="18" charset="0"/>
              <a:cs typeface="Times New Roman" pitchFamily="18" charset="0"/>
            </a:rPr>
            <a:t>Потягушки</a:t>
          </a:r>
          <a:r>
            <a:rPr lang="ru-RU" sz="1900" b="1" u="none" kern="1200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19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429552" cy="540071"/>
      </dsp:txXfrm>
    </dsp:sp>
    <dsp:sp modelId="{FC3B5A66-D76B-42E2-B4CB-9169BE2C6919}">
      <dsp:nvSpPr>
        <dsp:cNvPr id="0" name=""/>
        <dsp:cNvSpPr/>
      </dsp:nvSpPr>
      <dsp:spPr>
        <a:xfrm>
          <a:off x="0" y="520068"/>
          <a:ext cx="3714775" cy="4600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Длительность</a:t>
          </a:r>
          <a:r>
            <a:rPr kumimoji="0" lang="ru-RU" sz="2000" b="1" i="0" strike="noStrike" kern="1200" cap="none" normalizeH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2000" b="1" i="0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2-3 мин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0068"/>
        <a:ext cx="3714775" cy="460060"/>
      </dsp:txXfrm>
    </dsp:sp>
    <dsp:sp modelId="{03F9A8AA-9EDA-4451-8E6E-50E605E34347}">
      <dsp:nvSpPr>
        <dsp:cNvPr id="0" name=""/>
        <dsp:cNvSpPr/>
      </dsp:nvSpPr>
      <dsp:spPr>
        <a:xfrm>
          <a:off x="3714776" y="520068"/>
          <a:ext cx="3714775" cy="4600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Дыхательная гимнастика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14776" y="520068"/>
        <a:ext cx="3714775" cy="4600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EB4E6-F8D0-4E3B-9613-71A1BF2898F6}">
      <dsp:nvSpPr>
        <dsp:cNvPr id="0" name=""/>
        <dsp:cNvSpPr/>
      </dsp:nvSpPr>
      <dsp:spPr>
        <a:xfrm rot="5400000">
          <a:off x="4367183" y="-1708953"/>
          <a:ext cx="884045" cy="45263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Дети здоровые, ранее закаливаемые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46050" y="155336"/>
        <a:ext cx="4483155" cy="797733"/>
      </dsp:txXfrm>
    </dsp:sp>
    <dsp:sp modelId="{34469D20-192D-4ABA-93EB-64B93513FA21}">
      <dsp:nvSpPr>
        <dsp:cNvPr id="0" name=""/>
        <dsp:cNvSpPr/>
      </dsp:nvSpPr>
      <dsp:spPr>
        <a:xfrm>
          <a:off x="0" y="1674"/>
          <a:ext cx="2546050" cy="11050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 группа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44" y="55618"/>
        <a:ext cx="2438162" cy="997168"/>
      </dsp:txXfrm>
    </dsp:sp>
    <dsp:sp modelId="{984D1133-5B87-43E5-904B-84F09E259A94}">
      <dsp:nvSpPr>
        <dsp:cNvPr id="0" name=""/>
        <dsp:cNvSpPr/>
      </dsp:nvSpPr>
      <dsp:spPr>
        <a:xfrm rot="5400000">
          <a:off x="4367183" y="-548643"/>
          <a:ext cx="884045" cy="45263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Дети здоровые, впервые приступающие к закаливающим мероприятиям, или дети, только что вернувшиеся с больничного.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46050" y="1315646"/>
        <a:ext cx="4483155" cy="797733"/>
      </dsp:txXfrm>
    </dsp:sp>
    <dsp:sp modelId="{868B7BE7-DBC5-496F-832C-9C907FC4E4BD}">
      <dsp:nvSpPr>
        <dsp:cNvPr id="0" name=""/>
        <dsp:cNvSpPr/>
      </dsp:nvSpPr>
      <dsp:spPr>
        <a:xfrm>
          <a:off x="0" y="1161983"/>
          <a:ext cx="2546050" cy="11050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2 группа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44" y="1215927"/>
        <a:ext cx="2438162" cy="997168"/>
      </dsp:txXfrm>
    </dsp:sp>
    <dsp:sp modelId="{3F94CE3D-19FB-437F-9CD6-718AD7383472}">
      <dsp:nvSpPr>
        <dsp:cNvPr id="0" name=""/>
        <dsp:cNvSpPr/>
      </dsp:nvSpPr>
      <dsp:spPr>
        <a:xfrm rot="5400000">
          <a:off x="4367183" y="611665"/>
          <a:ext cx="884045" cy="45263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Дети, имеющие хронические заболевания, или дети, вернувшиеся в дошкольные учреждения после длительных заболеваний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46050" y="2475954"/>
        <a:ext cx="4483155" cy="797733"/>
      </dsp:txXfrm>
    </dsp:sp>
    <dsp:sp modelId="{A90BD3B6-6229-42CE-B6BE-FFBD327C1D8F}">
      <dsp:nvSpPr>
        <dsp:cNvPr id="0" name=""/>
        <dsp:cNvSpPr/>
      </dsp:nvSpPr>
      <dsp:spPr>
        <a:xfrm>
          <a:off x="0" y="2322293"/>
          <a:ext cx="2546050" cy="11050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3 группа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44" y="2376237"/>
        <a:ext cx="2438162" cy="997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43573-88C0-4CA6-A569-E47FEF890F63}">
      <dsp:nvSpPr>
        <dsp:cNvPr id="0" name=""/>
        <dsp:cNvSpPr/>
      </dsp:nvSpPr>
      <dsp:spPr>
        <a:xfrm>
          <a:off x="0" y="0"/>
          <a:ext cx="8143932" cy="92778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 Ходьба по дорожкам здоровья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0"/>
        <a:ext cx="8143932" cy="501005"/>
      </dsp:txXfrm>
    </dsp:sp>
    <dsp:sp modelId="{5D79304E-D04E-4964-81F1-118DEBC69CEC}">
      <dsp:nvSpPr>
        <dsp:cNvPr id="0" name=""/>
        <dsp:cNvSpPr/>
      </dsp:nvSpPr>
      <dsp:spPr>
        <a:xfrm>
          <a:off x="0" y="482902"/>
          <a:ext cx="4071966" cy="426782"/>
        </a:xfrm>
        <a:prstGeom prst="rect">
          <a:avLst/>
        </a:prstGeom>
        <a:solidFill>
          <a:srgbClr val="FFFF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Укрепление стопы и её связок</a:t>
          </a:r>
          <a:endParaRPr lang="ru-RU" sz="2000" kern="1200" dirty="0"/>
        </a:p>
      </dsp:txBody>
      <dsp:txXfrm>
        <a:off x="0" y="482902"/>
        <a:ext cx="4071966" cy="426782"/>
      </dsp:txXfrm>
    </dsp:sp>
    <dsp:sp modelId="{404CA902-44EB-46EC-AD4A-0C64D09E1319}">
      <dsp:nvSpPr>
        <dsp:cNvPr id="0" name=""/>
        <dsp:cNvSpPr/>
      </dsp:nvSpPr>
      <dsp:spPr>
        <a:xfrm>
          <a:off x="4071966" y="482902"/>
          <a:ext cx="4071966" cy="426782"/>
        </a:xfrm>
        <a:prstGeom prst="rect">
          <a:avLst/>
        </a:prstGeom>
        <a:solidFill>
          <a:srgbClr val="FFCC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Профилактика плоскостопия</a:t>
          </a:r>
          <a:endParaRPr lang="ru-RU" sz="2000" kern="1200" dirty="0"/>
        </a:p>
      </dsp:txBody>
      <dsp:txXfrm>
        <a:off x="4071966" y="482902"/>
        <a:ext cx="4071966" cy="426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5EB95-3BB7-4D8A-AF72-09A15C56C488}">
      <dsp:nvSpPr>
        <dsp:cNvPr id="0" name=""/>
        <dsp:cNvSpPr/>
      </dsp:nvSpPr>
      <dsp:spPr>
        <a:xfrm>
          <a:off x="0" y="434"/>
          <a:ext cx="8072494" cy="88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3.Игры малой подвижности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4"/>
        <a:ext cx="8072494" cy="479586"/>
      </dsp:txXfrm>
    </dsp:sp>
    <dsp:sp modelId="{86C11E30-73B8-42F0-9106-22D9FC4A2B50}">
      <dsp:nvSpPr>
        <dsp:cNvPr id="0" name=""/>
        <dsp:cNvSpPr/>
      </dsp:nvSpPr>
      <dsp:spPr>
        <a:xfrm>
          <a:off x="0" y="462258"/>
          <a:ext cx="4036247" cy="408536"/>
        </a:xfrm>
        <a:prstGeom prst="rect">
          <a:avLst/>
        </a:prstGeom>
        <a:solidFill>
          <a:srgbClr val="FFCC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Успокаивают нервную систему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62258"/>
        <a:ext cx="4036247" cy="408536"/>
      </dsp:txXfrm>
    </dsp:sp>
    <dsp:sp modelId="{1025A19D-ACAB-4AE7-A2C3-3C84F568EEDB}">
      <dsp:nvSpPr>
        <dsp:cNvPr id="0" name=""/>
        <dsp:cNvSpPr/>
      </dsp:nvSpPr>
      <dsp:spPr>
        <a:xfrm>
          <a:off x="4036247" y="462258"/>
          <a:ext cx="4036247" cy="408536"/>
        </a:xfrm>
        <a:prstGeom prst="rect">
          <a:avLst/>
        </a:prstGeom>
        <a:solidFill>
          <a:srgbClr val="CCFF66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Создают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психо-эмоциональный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настрой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6247" y="462258"/>
        <a:ext cx="4036247" cy="408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1BEFB-D5E7-472E-AC46-AB8569451E1B}">
      <dsp:nvSpPr>
        <dsp:cNvPr id="0" name=""/>
        <dsp:cNvSpPr/>
      </dsp:nvSpPr>
      <dsp:spPr>
        <a:xfrm>
          <a:off x="0" y="0"/>
          <a:ext cx="8750776" cy="128588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itchFamily="18" charset="0"/>
              <a:cs typeface="Times New Roman" pitchFamily="18" charset="0"/>
            </a:rPr>
            <a:t>1. Гигиенические процедуры в туалетной комнате </a:t>
          </a:r>
          <a:endParaRPr lang="ru-RU" sz="2000" b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50776" cy="694377"/>
      </dsp:txXfrm>
    </dsp:sp>
    <dsp:sp modelId="{B961ABF7-0E44-4A8B-BBC4-4067227A09C6}">
      <dsp:nvSpPr>
        <dsp:cNvPr id="0" name=""/>
        <dsp:cNvSpPr/>
      </dsp:nvSpPr>
      <dsp:spPr>
        <a:xfrm>
          <a:off x="1162" y="668659"/>
          <a:ext cx="6069380" cy="591506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Умывание и обливание рук  теплой  водой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2" y="668659"/>
        <a:ext cx="6069380" cy="591506"/>
      </dsp:txXfrm>
    </dsp:sp>
    <dsp:sp modelId="{3701E0C4-F534-4616-A656-06CDA8EE5444}">
      <dsp:nvSpPr>
        <dsp:cNvPr id="0" name=""/>
        <dsp:cNvSpPr/>
      </dsp:nvSpPr>
      <dsp:spPr>
        <a:xfrm>
          <a:off x="6070543" y="668659"/>
          <a:ext cx="2679070" cy="591506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 30–32°   до 16–18°.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0543" y="668659"/>
        <a:ext cx="2679070" cy="591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C7094-E211-4103-9DF4-90EB6F6DC759}">
      <dsp:nvSpPr>
        <dsp:cNvPr id="0" name=""/>
        <dsp:cNvSpPr/>
      </dsp:nvSpPr>
      <dsp:spPr>
        <a:xfrm>
          <a:off x="1140532" y="572810"/>
          <a:ext cx="1334512" cy="110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+ 38 под одеялом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5862" y="598140"/>
        <a:ext cx="1283852" cy="814170"/>
      </dsp:txXfrm>
    </dsp:sp>
    <dsp:sp modelId="{B7259A29-69FE-4AA9-B4DE-8F67C9A90561}">
      <dsp:nvSpPr>
        <dsp:cNvPr id="0" name=""/>
        <dsp:cNvSpPr/>
      </dsp:nvSpPr>
      <dsp:spPr>
        <a:xfrm>
          <a:off x="1844273" y="668958"/>
          <a:ext cx="1716954" cy="1716954"/>
        </a:xfrm>
        <a:prstGeom prst="leftCircularArrow">
          <a:avLst>
            <a:gd name="adj1" fmla="val 4573"/>
            <a:gd name="adj2" fmla="val 582304"/>
            <a:gd name="adj3" fmla="val 2357815"/>
            <a:gd name="adj4" fmla="val 9024489"/>
            <a:gd name="adj5" fmla="val 53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47550-3E20-4C5B-9F4F-5DE12719A9F3}">
      <dsp:nvSpPr>
        <dsp:cNvPr id="0" name=""/>
        <dsp:cNvSpPr/>
      </dsp:nvSpPr>
      <dsp:spPr>
        <a:xfrm>
          <a:off x="1437090" y="1437640"/>
          <a:ext cx="1186233" cy="471725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Спальня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0906" y="1451456"/>
        <a:ext cx="1158601" cy="444093"/>
      </dsp:txXfrm>
    </dsp:sp>
    <dsp:sp modelId="{571E1DFA-D3B4-4382-B409-52A40187AC66}">
      <dsp:nvSpPr>
        <dsp:cNvPr id="0" name=""/>
        <dsp:cNvSpPr/>
      </dsp:nvSpPr>
      <dsp:spPr>
        <a:xfrm>
          <a:off x="2997182" y="572810"/>
          <a:ext cx="1334512" cy="110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+19-20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2512" y="834003"/>
        <a:ext cx="1283852" cy="814170"/>
      </dsp:txXfrm>
    </dsp:sp>
    <dsp:sp modelId="{72D71BF2-0A81-4BF3-9978-BBFA8A2FD02C}">
      <dsp:nvSpPr>
        <dsp:cNvPr id="0" name=""/>
        <dsp:cNvSpPr/>
      </dsp:nvSpPr>
      <dsp:spPr>
        <a:xfrm>
          <a:off x="3693198" y="-283546"/>
          <a:ext cx="2140266" cy="2140266"/>
        </a:xfrm>
        <a:prstGeom prst="circularArrow">
          <a:avLst>
            <a:gd name="adj1" fmla="val 3668"/>
            <a:gd name="adj2" fmla="val 456979"/>
            <a:gd name="adj3" fmla="val 19221493"/>
            <a:gd name="adj4" fmla="val 12429494"/>
            <a:gd name="adj5" fmla="val 428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82FCA-DB32-4225-924B-9D1ADD53147A}">
      <dsp:nvSpPr>
        <dsp:cNvPr id="0" name=""/>
        <dsp:cNvSpPr/>
      </dsp:nvSpPr>
      <dsp:spPr>
        <a:xfrm>
          <a:off x="3293740" y="336947"/>
          <a:ext cx="1186233" cy="471725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Спальня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7556" y="350763"/>
        <a:ext cx="1158601" cy="444093"/>
      </dsp:txXfrm>
    </dsp:sp>
    <dsp:sp modelId="{2490A504-E055-49B2-B4E5-716157F71D52}">
      <dsp:nvSpPr>
        <dsp:cNvPr id="0" name=""/>
        <dsp:cNvSpPr/>
      </dsp:nvSpPr>
      <dsp:spPr>
        <a:xfrm>
          <a:off x="5072104" y="500065"/>
          <a:ext cx="1334512" cy="110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+22-24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97434" y="525395"/>
        <a:ext cx="1283852" cy="814170"/>
      </dsp:txXfrm>
    </dsp:sp>
    <dsp:sp modelId="{47E10B18-6939-4FF8-9166-36E9B9056723}">
      <dsp:nvSpPr>
        <dsp:cNvPr id="0" name=""/>
        <dsp:cNvSpPr/>
      </dsp:nvSpPr>
      <dsp:spPr>
        <a:xfrm>
          <a:off x="5150390" y="1437640"/>
          <a:ext cx="1186233" cy="471725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Группа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4206" y="1451456"/>
        <a:ext cx="1158601" cy="4440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650DC-ACF3-44CE-9F65-C512CE648B70}">
      <dsp:nvSpPr>
        <dsp:cNvPr id="0" name=""/>
        <dsp:cNvSpPr/>
      </dsp:nvSpPr>
      <dsp:spPr>
        <a:xfrm>
          <a:off x="1357327" y="3143273"/>
          <a:ext cx="1870381" cy="1122229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воздушная ванна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0196" y="3176142"/>
        <a:ext cx="1804643" cy="1056491"/>
      </dsp:txXfrm>
    </dsp:sp>
    <dsp:sp modelId="{10B73F52-3EAA-43CB-8A4F-4E2B8801B318}">
      <dsp:nvSpPr>
        <dsp:cNvPr id="0" name=""/>
        <dsp:cNvSpPr/>
      </dsp:nvSpPr>
      <dsp:spPr>
        <a:xfrm rot="17365586">
          <a:off x="2405222" y="2469855"/>
          <a:ext cx="481778" cy="46385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2451659" y="2628243"/>
        <a:ext cx="342622" cy="278312"/>
      </dsp:txXfrm>
    </dsp:sp>
    <dsp:sp modelId="{557985FA-D489-424D-9C3E-A4C6E4BF1B8A}">
      <dsp:nvSpPr>
        <dsp:cNvPr id="0" name=""/>
        <dsp:cNvSpPr/>
      </dsp:nvSpPr>
      <dsp:spPr>
        <a:xfrm>
          <a:off x="2071705" y="1071566"/>
          <a:ext cx="1870381" cy="1214442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закаливание водой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7275" y="1107136"/>
        <a:ext cx="1799241" cy="1143302"/>
      </dsp:txXfrm>
    </dsp:sp>
    <dsp:sp modelId="{79747BD7-132B-42FB-B6BF-478EF82D8170}">
      <dsp:nvSpPr>
        <dsp:cNvPr id="0" name=""/>
        <dsp:cNvSpPr/>
      </dsp:nvSpPr>
      <dsp:spPr>
        <a:xfrm rot="21090224">
          <a:off x="4265116" y="1206567"/>
          <a:ext cx="700662" cy="46385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4265880" y="1309618"/>
        <a:ext cx="561506" cy="278312"/>
      </dsp:txXfrm>
    </dsp:sp>
    <dsp:sp modelId="{701CCAC2-91E0-4646-BE7C-CF9ED8EF98A4}">
      <dsp:nvSpPr>
        <dsp:cNvPr id="0" name=""/>
        <dsp:cNvSpPr/>
      </dsp:nvSpPr>
      <dsp:spPr>
        <a:xfrm>
          <a:off x="5249584" y="642947"/>
          <a:ext cx="1870381" cy="1122229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игровой массаж с предметами.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2453" y="675816"/>
        <a:ext cx="1804643" cy="10564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8FFD0-6617-4F16-A9E9-86AFA8E0B191}">
      <dsp:nvSpPr>
        <dsp:cNvPr id="0" name=""/>
        <dsp:cNvSpPr/>
      </dsp:nvSpPr>
      <dsp:spPr>
        <a:xfrm>
          <a:off x="0" y="0"/>
          <a:ext cx="8001056" cy="110222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Игровой массаж с предметами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0"/>
        <a:ext cx="8001056" cy="595203"/>
      </dsp:txXfrm>
    </dsp:sp>
    <dsp:sp modelId="{52550E1D-CC17-4029-B2A3-94AC330FC175}">
      <dsp:nvSpPr>
        <dsp:cNvPr id="0" name=""/>
        <dsp:cNvSpPr/>
      </dsp:nvSpPr>
      <dsp:spPr>
        <a:xfrm>
          <a:off x="3906" y="573697"/>
          <a:ext cx="2664414" cy="507025"/>
        </a:xfrm>
        <a:prstGeom prst="rect">
          <a:avLst/>
        </a:prstGeom>
        <a:solidFill>
          <a:schemeClr val="bg1"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Ловкость и подвижность пальцев</a:t>
          </a:r>
          <a:endParaRPr lang="ru-RU" sz="1600" kern="1200" dirty="0"/>
        </a:p>
      </dsp:txBody>
      <dsp:txXfrm>
        <a:off x="3906" y="573697"/>
        <a:ext cx="2664414" cy="507025"/>
      </dsp:txXfrm>
    </dsp:sp>
    <dsp:sp modelId="{CAABD1C7-3B50-4399-8E89-D7BBAA7F2275}">
      <dsp:nvSpPr>
        <dsp:cNvPr id="0" name=""/>
        <dsp:cNvSpPr/>
      </dsp:nvSpPr>
      <dsp:spPr>
        <a:xfrm>
          <a:off x="2668320" y="573697"/>
          <a:ext cx="2664414" cy="507025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Улучшает работу мозга </a:t>
          </a:r>
          <a:endParaRPr lang="ru-RU" sz="1600" kern="1200" dirty="0"/>
        </a:p>
      </dsp:txBody>
      <dsp:txXfrm>
        <a:off x="2668320" y="573697"/>
        <a:ext cx="2664414" cy="507025"/>
      </dsp:txXfrm>
    </dsp:sp>
    <dsp:sp modelId="{16234999-6A61-4BE3-8646-8E1878B42805}">
      <dsp:nvSpPr>
        <dsp:cNvPr id="0" name=""/>
        <dsp:cNvSpPr/>
      </dsp:nvSpPr>
      <dsp:spPr>
        <a:xfrm>
          <a:off x="5332735" y="573697"/>
          <a:ext cx="2664414" cy="507025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Приобщает к совместной деятельности</a:t>
          </a:r>
          <a:endParaRPr lang="ru-RU" sz="1600" kern="1200" dirty="0"/>
        </a:p>
      </dsp:txBody>
      <dsp:txXfrm>
        <a:off x="5332735" y="573697"/>
        <a:ext cx="2664414" cy="507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12299-61A6-4B1E-8AA5-1A2D149EC5A2}">
      <dsp:nvSpPr>
        <dsp:cNvPr id="0" name=""/>
        <dsp:cNvSpPr/>
      </dsp:nvSpPr>
      <dsp:spPr>
        <a:xfrm>
          <a:off x="3786233" y="2357468"/>
          <a:ext cx="2852287" cy="2026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Совместная деятельность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3941" y="2654228"/>
        <a:ext cx="2016871" cy="1432887"/>
      </dsp:txXfrm>
    </dsp:sp>
    <dsp:sp modelId="{B5760649-AA57-43C9-9F17-F61E66B10099}">
      <dsp:nvSpPr>
        <dsp:cNvPr id="0" name=""/>
        <dsp:cNvSpPr/>
      </dsp:nvSpPr>
      <dsp:spPr>
        <a:xfrm>
          <a:off x="5000655" y="1428791"/>
          <a:ext cx="2289830" cy="1465320"/>
        </a:xfrm>
        <a:prstGeom prst="ellipse">
          <a:avLst/>
        </a:prstGeom>
        <a:solidFill>
          <a:srgbClr val="FF99CC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Общение складывается быстрее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5993" y="1643382"/>
        <a:ext cx="1619154" cy="1036138"/>
      </dsp:txXfrm>
    </dsp:sp>
    <dsp:sp modelId="{5102B53A-7CF3-4AE8-8134-475793F1CB3C}">
      <dsp:nvSpPr>
        <dsp:cNvPr id="0" name=""/>
        <dsp:cNvSpPr/>
      </dsp:nvSpPr>
      <dsp:spPr>
        <a:xfrm>
          <a:off x="6286543" y="3000446"/>
          <a:ext cx="2048242" cy="1426143"/>
        </a:xfrm>
        <a:prstGeom prst="ellipse">
          <a:avLst/>
        </a:prstGeom>
        <a:solidFill>
          <a:srgbClr val="99FF66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Общение более длительно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6501" y="3209300"/>
        <a:ext cx="1448326" cy="1008435"/>
      </dsp:txXfrm>
    </dsp:sp>
    <dsp:sp modelId="{6CFE38E6-CFC3-4F51-9614-9F9853ADC606}">
      <dsp:nvSpPr>
        <dsp:cNvPr id="0" name=""/>
        <dsp:cNvSpPr/>
      </dsp:nvSpPr>
      <dsp:spPr>
        <a:xfrm>
          <a:off x="1714515" y="2857541"/>
          <a:ext cx="2410454" cy="1426143"/>
        </a:xfrm>
        <a:prstGeom prst="ellipse">
          <a:avLst/>
        </a:prstGeom>
        <a:solidFill>
          <a:srgbClr val="FFFF66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Действия богаче по содержанию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7518" y="3066395"/>
        <a:ext cx="1704448" cy="10084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8FFD0-6617-4F16-A9E9-86AFA8E0B191}">
      <dsp:nvSpPr>
        <dsp:cNvPr id="0" name=""/>
        <dsp:cNvSpPr/>
      </dsp:nvSpPr>
      <dsp:spPr>
        <a:xfrm>
          <a:off x="0" y="0"/>
          <a:ext cx="7786742" cy="132271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Игры с водой в центре «Песок-вода»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0"/>
        <a:ext cx="7786742" cy="714268"/>
      </dsp:txXfrm>
    </dsp:sp>
    <dsp:sp modelId="{52550E1D-CC17-4029-B2A3-94AC330FC175}">
      <dsp:nvSpPr>
        <dsp:cNvPr id="0" name=""/>
        <dsp:cNvSpPr/>
      </dsp:nvSpPr>
      <dsp:spPr>
        <a:xfrm>
          <a:off x="3802" y="555536"/>
          <a:ext cx="2593045" cy="873151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зависимости от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психоэмоционального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состояния, от состояния здоровья.</a:t>
          </a:r>
          <a:endParaRPr lang="ru-RU" sz="1600" kern="1200" dirty="0"/>
        </a:p>
      </dsp:txBody>
      <dsp:txXfrm>
        <a:off x="3802" y="555536"/>
        <a:ext cx="2593045" cy="873151"/>
      </dsp:txXfrm>
    </dsp:sp>
    <dsp:sp modelId="{CAABD1C7-3B50-4399-8E89-D7BBAA7F2275}">
      <dsp:nvSpPr>
        <dsp:cNvPr id="0" name=""/>
        <dsp:cNvSpPr/>
      </dsp:nvSpPr>
      <dsp:spPr>
        <a:xfrm>
          <a:off x="2596848" y="555624"/>
          <a:ext cx="2593045" cy="872974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Физическое развитие организма </a:t>
          </a:r>
          <a:endParaRPr lang="ru-RU" sz="1800" kern="1200" dirty="0"/>
        </a:p>
      </dsp:txBody>
      <dsp:txXfrm>
        <a:off x="2596848" y="555624"/>
        <a:ext cx="2593045" cy="872974"/>
      </dsp:txXfrm>
    </dsp:sp>
    <dsp:sp modelId="{16234999-6A61-4BE3-8646-8E1878B42805}">
      <dsp:nvSpPr>
        <dsp:cNvPr id="0" name=""/>
        <dsp:cNvSpPr/>
      </dsp:nvSpPr>
      <dsp:spPr>
        <a:xfrm>
          <a:off x="5189893" y="555624"/>
          <a:ext cx="2593045" cy="872974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Снятие психического напряжения</a:t>
          </a:r>
          <a:endParaRPr lang="ru-RU" sz="1800" kern="1200" dirty="0"/>
        </a:p>
      </dsp:txBody>
      <dsp:txXfrm>
        <a:off x="5189893" y="555624"/>
        <a:ext cx="2593045" cy="872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448D8-B37A-42DF-A9FB-B6250B9063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CBEFD-3DA7-486D-A896-F66369851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1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BEFD-3DA7-486D-A896-F663698516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BEFD-3DA7-486D-A896-F663698516C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FE9B66-CA7D-4ADD-8354-12D85103C14B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999B5B-6F57-41CB-9C9D-C29054CEB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939" y="1166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Семинар-практикум для воспитателей групп раннего и младшего возраста: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«Совместная деятельность с детьми с включением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технологий»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129" y="4581128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Макулова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Татьяна Дмитриевна,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воспитатель 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ысшей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квалификационной категории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МБДОУ «Детский сад № 28»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5661" y="2348880"/>
            <a:ext cx="5444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инициативности 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двигательной деятельности 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детей раннего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возраста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совместной деятельности через 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оздоровительно-игровой час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6617" y="614149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2020 год, г. Дзержинск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7" y="1152128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5773241"/>
              </p:ext>
            </p:extLst>
          </p:nvPr>
        </p:nvGraphicFramePr>
        <p:xfrm>
          <a:off x="357158" y="214290"/>
          <a:ext cx="778674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28596" y="5000636"/>
            <a:ext cx="87154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1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способствуем физическому развитию организма (развиваем мелкую моторику рук, а также зрительную и двигательную координацию);</a:t>
            </a:r>
            <a:endParaRPr kumimoji="0" lang="ru-RU" sz="1400" b="1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способствуем </a:t>
            </a:r>
            <a:r>
              <a:rPr kumimoji="0" lang="ru-RU" sz="14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снятию психического напряжении,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агрессии;</a:t>
            </a:r>
            <a:endParaRPr kumimoji="0" lang="ru-RU" sz="1400" b="1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способствуем снятию состояния внутреннего дискомфорта, </a:t>
            </a:r>
            <a:endParaRPr kumimoji="0" lang="ru-RU" sz="1400" b="1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ладонях и пальцах рук расположены рефлекторные точки, которые связывают пальцы рук с внутренними органами, а действия с водой  сохраняют и укрепляют организм ребенка.</a:t>
            </a:r>
            <a:endParaRPr kumimoji="0" lang="ru-RU" sz="1400" b="1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Сотрудники\Макулова\Фото категория\конкурс 133.jpg"/>
          <p:cNvPicPr>
            <a:picLocks noChangeAspect="1" noChangeArrowheads="1"/>
          </p:cNvPicPr>
          <p:nvPr/>
        </p:nvPicPr>
        <p:blipFill rotWithShape="1">
          <a:blip r:embed="rId7" cstate="print"/>
          <a:srcRect l="16000" t="8005" r="2303" b="8855"/>
          <a:stretch/>
        </p:blipFill>
        <p:spPr bwMode="auto">
          <a:xfrm>
            <a:off x="107504" y="1928802"/>
            <a:ext cx="2918128" cy="2225978"/>
          </a:xfrm>
          <a:prstGeom prst="rect">
            <a:avLst/>
          </a:prstGeom>
        </p:spPr>
      </p:pic>
      <p:pic>
        <p:nvPicPr>
          <p:cNvPr id="7" name="Picture 2" descr="F:\Сотрудники\Макулова\Фото категория\конкурс 134.jpg"/>
          <p:cNvPicPr>
            <a:picLocks noChangeAspect="1" noChangeArrowheads="1"/>
          </p:cNvPicPr>
          <p:nvPr/>
        </p:nvPicPr>
        <p:blipFill>
          <a:blip r:embed="rId8" cstate="print"/>
          <a:srcRect t="5676" r="12766" b="3515"/>
          <a:stretch>
            <a:fillRect/>
          </a:stretch>
        </p:blipFill>
        <p:spPr bwMode="auto">
          <a:xfrm>
            <a:off x="3071802" y="2714620"/>
            <a:ext cx="2928958" cy="2286016"/>
          </a:xfrm>
          <a:prstGeom prst="rect">
            <a:avLst/>
          </a:prstGeom>
        </p:spPr>
      </p:pic>
      <p:pic>
        <p:nvPicPr>
          <p:cNvPr id="4" name="Рисунок 3" descr="RIMG0667.jpg"/>
          <p:cNvPicPr>
            <a:picLocks noChangeAspect="1"/>
          </p:cNvPicPr>
          <p:nvPr/>
        </p:nvPicPr>
        <p:blipFill>
          <a:blip r:embed="rId9" cstate="print"/>
          <a:srcRect l="8326" r="4255" b="5556"/>
          <a:stretch>
            <a:fillRect/>
          </a:stretch>
        </p:blipFill>
        <p:spPr>
          <a:xfrm>
            <a:off x="6072182" y="1754876"/>
            <a:ext cx="3000396" cy="242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07774256"/>
              </p:ext>
            </p:extLst>
          </p:nvPr>
        </p:nvGraphicFramePr>
        <p:xfrm>
          <a:off x="969066" y="357166"/>
          <a:ext cx="707236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8072462" y="714356"/>
            <a:ext cx="500066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143850" y="2278563"/>
            <a:ext cx="500066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0800000">
            <a:off x="317619" y="2278563"/>
            <a:ext cx="500066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0800000">
            <a:off x="285719" y="892951"/>
            <a:ext cx="500066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RIMG0671.jpg"/>
          <p:cNvPicPr>
            <a:picLocks noChangeAspect="1"/>
          </p:cNvPicPr>
          <p:nvPr/>
        </p:nvPicPr>
        <p:blipFill>
          <a:blip r:embed="rId7" cstate="print"/>
          <a:srcRect b="11710"/>
          <a:stretch>
            <a:fillRect/>
          </a:stretch>
        </p:blipFill>
        <p:spPr>
          <a:xfrm>
            <a:off x="5076056" y="4149080"/>
            <a:ext cx="3729906" cy="246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F:\Сотрудники\Макулова\Фото категория\конкурс 121.jpg"/>
          <p:cNvPicPr>
            <a:picLocks noChangeAspect="1" noChangeArrowheads="1"/>
          </p:cNvPicPr>
          <p:nvPr/>
        </p:nvPicPr>
        <p:blipFill>
          <a:blip r:embed="rId8" cstate="print"/>
          <a:srcRect l="10638" t="20221" r="8097" b="11028"/>
          <a:stretch>
            <a:fillRect/>
          </a:stretch>
        </p:blipFill>
        <p:spPr bwMode="auto">
          <a:xfrm>
            <a:off x="317619" y="4149080"/>
            <a:ext cx="3875201" cy="242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26209"/>
              </p:ext>
            </p:extLst>
          </p:nvPr>
        </p:nvGraphicFramePr>
        <p:xfrm>
          <a:off x="179511" y="332658"/>
          <a:ext cx="8678769" cy="62706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60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6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1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4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Структура оздоровительно-игрового часа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Действия воспитателя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Действия помощника воспитателя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1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Пробуждение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 спальне проводит гимнастику пробуждения с проснувшимися детьми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Гигиенические процедуры в туалетной комнате (по мере необходимости)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4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Ходьба по дорожкам здоровья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Организует детей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1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Игры малой подвижности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Проводит игру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Подготавливает воду для умывания и обливания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Обуваемся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Помогает детям обуваться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Встречает детей  в туалетной комнате, высаживает на горшки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9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Гигиенические процедуры в туалетной комнате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Умывание и обливание водой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Помогает детям одеваться в группе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Одеваемся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Помогает детям одеваться в группе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Подготовка к полднику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2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Игровой массаж с предметами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Организует детей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XP\Рабочий стол\Макулова фото\DSCN0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6" y="3994886"/>
            <a:ext cx="3384848" cy="253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" b="8884"/>
          <a:stretch/>
        </p:blipFill>
        <p:spPr bwMode="auto">
          <a:xfrm>
            <a:off x="5078314" y="1093632"/>
            <a:ext cx="3245530" cy="242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J:\ФОТКИ!!!!!!\DSCN2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829" y="4036165"/>
            <a:ext cx="3241478" cy="25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49387" y="99450"/>
            <a:ext cx="562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Развивающая предметно-пространственная среда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6922" y="468782"/>
            <a:ext cx="352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Съемная тканевая панель на спортивный комплекс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2559" y="3648800"/>
            <a:ext cx="280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Разметка на полу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3625554"/>
            <a:ext cx="395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развивающей панели</a:t>
            </a:r>
            <a:endParaRPr lang="ru-RU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1" b="12312"/>
          <a:stretch/>
        </p:blipFill>
        <p:spPr bwMode="auto">
          <a:xfrm>
            <a:off x="631201" y="836712"/>
            <a:ext cx="3384376" cy="28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687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с прищепками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1115616" y="116632"/>
            <a:ext cx="6192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Результаты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61103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Дети: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роявляют </a:t>
            </a:r>
            <a:r>
              <a:rPr lang="ru-RU" dirty="0">
                <a:latin typeface="Arial" pitchFamily="34" charset="0"/>
                <a:cs typeface="Arial" pitchFamily="34" charset="0"/>
              </a:rPr>
              <a:t>активный интерес к оздоровительно-игровому часу, с удовольствием занимаются гимнастикой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пробуждения.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Берут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себя  роль ведущего в играх, упражнениях.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Проявляют умения содействовать друг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другом.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Активно  и разнообразно используют  стандартное и нестандартное физкультурное оборудование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самостоятельной деятельности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Используют разнообразные движения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69427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Родители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Стали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придерживаться  режима дня в ДОУ, поэтому все дети спят и просыпаются в соответствии с режимом, делают гимнастику пробуждения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Позволяют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детям играть физкультурным оборудованием, если оно имеется, некоторые родители сделали нетрадиционное оборудование для домашнего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пользования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Следят </a:t>
            </a:r>
            <a:r>
              <a:rPr lang="ru-RU" dirty="0">
                <a:latin typeface="Arial" pitchFamily="34" charset="0"/>
                <a:cs typeface="Arial" pitchFamily="34" charset="0"/>
              </a:rPr>
              <a:t>за тем, одежда ребенка соответствовала температурному режиму в детском саду.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8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2807494" y="51821"/>
            <a:ext cx="3529012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3200" dirty="0" smtClean="0">
                <a:latin typeface="Arial" pitchFamily="34" charset="0"/>
              </a:rPr>
              <a:t>Литература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государственный образовательный стандарт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дошкольного образования.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-М: Издательство «Перспектива»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раннего возраста в дошкольных учреждениях: Пособие для педагогов дошкольных учреждений.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/Печора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К.Л.,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Пантюхина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Г.В., Голубева Л.Г.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М.: Гуманитарный изд. центр "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Владос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", 2002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Физическое воспитание и развитие детей раннего возраста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Кочетова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Н.П.-М.: Просвещение,2008.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Педагогика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раннего возраста: Учебное пособие для студентов средних педагогических заведений / Г.Г. Григорьева, Г.В. Груба, Е.В. Зворыгина и др.; под ред. Г.Г. Григорьевой, Н.П.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Кочетовой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Д.В. Сергеевой. - М: Издательский центр "Академия",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1998.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детей раннего возраста./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Аксарина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Н.М. - М., 1977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Година Г.Н. Самостоятельность младших дошкольников и ее влияние на развитие детских взаимоотношений / Под. ред. Нечаевой. В.Г. - М.: Педагогика, 2002.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Движения+движения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»/ Шишкина В.А. Кн. Для воспитателя дет. Сада. – М.: Просвещение, 1992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Физкультурные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занятия с детьми раннего возраста: третий год жизни/М.Ф. Литвинова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М.:“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Айрис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дидактика”,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2005.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Гимнастика и массаж для самых маленьких. (0-3 года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)./Л.Г.голубева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М.Моз-синтез,2012 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третьего года жизни. (2-3 года)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/С.Н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Теплюк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М.Моз-синтез,2014 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Леонтьев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А.Н. Деятельность, сознание, личность. Из-во полит.Литературы.-М.,2005. – 260с.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Люблинская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A.A. Ранние формы самостоятельности у детей // Ученые записки Ленинград, гос.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ин-та им. А.И. Герцена 1964.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Теплюк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С. Истоки самостоятельности (дошкольника)//Д.в.1991.0№7.-с.67-71.</a:t>
            </a:r>
          </a:p>
        </p:txBody>
      </p:sp>
    </p:spTree>
    <p:extLst>
      <p:ext uri="{BB962C8B-B14F-4D97-AF65-F5344CB8AC3E}">
        <p14:creationId xmlns:p14="http://schemas.microsoft.com/office/powerpoint/2010/main" val="32450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280" y="476672"/>
            <a:ext cx="903871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«В раннем возрасте происходят важнейшие изменения в психическом развитии детей- активно развивается двигательная сфера, формируется мышление, важнейшие предпосылки личности».        </a:t>
            </a:r>
          </a:p>
          <a:p>
            <a:pPr algn="just"/>
            <a:r>
              <a:rPr lang="ru-RU" altLang="ru-RU" sz="1600" i="1" dirty="0" smtClean="0">
                <a:latin typeface="Arial" pitchFamily="34" charset="0"/>
                <a:cs typeface="Arial" pitchFamily="34" charset="0"/>
              </a:rPr>
              <a:t>Программа воспитания и развития детей раннего возраста в условиях       дошкольных учреждений «Кроха», -М. «Просвещение»,2007,-С.15.</a:t>
            </a:r>
          </a:p>
          <a:p>
            <a:pPr algn="just"/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«Самостоятельность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проявляется в инициативной деятельности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ребенка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. Он сам ищет способы достижения цели, сам выбирает средства и материал, необходимый ему для этой деятельности» 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r>
              <a:rPr lang="ru-RU" altLang="ru-RU" sz="1600" i="1" dirty="0" smtClean="0">
                <a:latin typeface="Arial" pitchFamily="34" charset="0"/>
                <a:cs typeface="Arial" pitchFamily="34" charset="0"/>
              </a:rPr>
              <a:t>Г.Н</a:t>
            </a:r>
            <a:r>
              <a:rPr lang="ru-RU" altLang="ru-RU" sz="16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600" i="1" dirty="0" smtClean="0">
                <a:latin typeface="Arial" pitchFamily="34" charset="0"/>
                <a:cs typeface="Arial" pitchFamily="34" charset="0"/>
              </a:rPr>
              <a:t>Година, Самостоятельность </a:t>
            </a:r>
            <a:r>
              <a:rPr lang="ru-RU" altLang="ru-RU" sz="1600" i="1" dirty="0">
                <a:latin typeface="Arial" pitchFamily="34" charset="0"/>
                <a:cs typeface="Arial" pitchFamily="34" charset="0"/>
              </a:rPr>
              <a:t>младших дошкольников и ее влияние на развитие детских взаимоотношений </a:t>
            </a:r>
            <a:r>
              <a:rPr lang="ru-RU" altLang="ru-RU" sz="1600" i="1" dirty="0" smtClean="0">
                <a:latin typeface="Arial" pitchFamily="34" charset="0"/>
                <a:cs typeface="Arial" pitchFamily="34" charset="0"/>
              </a:rPr>
              <a:t>/ Под. ред. Нечаевой. В.Г. - М.: Педагогика, 2002,-с. 17.</a:t>
            </a:r>
            <a:endParaRPr lang="ru-RU" altLang="ru-RU" sz="1600" i="1" dirty="0">
              <a:latin typeface="Arial" pitchFamily="34" charset="0"/>
              <a:cs typeface="Arial" pitchFamily="34" charset="0"/>
            </a:endParaRPr>
          </a:p>
          <a:p>
            <a:endParaRPr lang="ru-RU" altLang="ru-RU" sz="20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В современном обществе возрастает количество детей, которые не проявляют инициативу и самостоятельность в принятии решений.</a:t>
            </a:r>
          </a:p>
          <a:p>
            <a:pPr algn="just"/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</a:t>
            </a:r>
            <a:r>
              <a:rPr lang="ru-RU" altLang="ru-RU" sz="1600" dirty="0" err="1" smtClean="0">
                <a:latin typeface="Arial" pitchFamily="34" charset="0"/>
                <a:cs typeface="Arial" pitchFamily="34" charset="0"/>
              </a:rPr>
              <a:t>Фельдштейн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Д.И., Смирнова </a:t>
            </a:r>
            <a:r>
              <a:rPr lang="ru-RU" altLang="ru-RU" sz="1600" dirty="0">
                <a:latin typeface="Arial" pitchFamily="34" charset="0"/>
                <a:cs typeface="Arial" pitchFamily="34" charset="0"/>
              </a:rPr>
              <a:t>Е.О. </a:t>
            </a:r>
            <a:endParaRPr lang="ru-RU" alt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Ценностные 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личностные качества легче формируются именно в двигательной сфере, потому что полученный результат нагляден и ощутим, его легче оценить, чем в других видах деятельности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Полтавцева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Н.В.</a:t>
            </a:r>
          </a:p>
        </p:txBody>
      </p:sp>
    </p:spTree>
    <p:extLst>
      <p:ext uri="{BB962C8B-B14F-4D97-AF65-F5344CB8AC3E}">
        <p14:creationId xmlns:p14="http://schemas.microsoft.com/office/powerpoint/2010/main" val="5571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03797"/>
            <a:ext cx="24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 блок: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00990390"/>
              </p:ext>
            </p:extLst>
          </p:nvPr>
        </p:nvGraphicFramePr>
        <p:xfrm>
          <a:off x="827584" y="703907"/>
          <a:ext cx="7429552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2098" name="Picture 2" descr="J:\ФОТКИ!!!!!!\DSCN23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428805"/>
            <a:ext cx="2940238" cy="3724301"/>
          </a:xfrm>
          <a:prstGeom prst="rect">
            <a:avLst/>
          </a:prstGeom>
        </p:spPr>
      </p:pic>
      <p:pic>
        <p:nvPicPr>
          <p:cNvPr id="132099" name="Picture 3" descr="J:\ФОТКИ!!!!!!\DSCN23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040" y="1790626"/>
            <a:ext cx="4445031" cy="2500330"/>
          </a:xfrm>
          <a:prstGeom prst="rect">
            <a:avLst/>
          </a:prstGeom>
        </p:spPr>
      </p:pic>
      <p:pic>
        <p:nvPicPr>
          <p:cNvPr id="132100" name="Picture 4" descr="J:\ФОТКИ!!!!!!\DSCN235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353162" y="4377543"/>
            <a:ext cx="3212869" cy="2410691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оздоровительно-игрового </a:t>
            </a:r>
            <a:r>
              <a:rPr kumimoji="0" lang="ru-RU" sz="2000" b="1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3932476"/>
              </p:ext>
            </p:extLst>
          </p:nvPr>
        </p:nvGraphicFramePr>
        <p:xfrm>
          <a:off x="428596" y="142852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9266" name="Picture 2" descr="J:\ФОТКИ!!!!!!\DSCN23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142984"/>
            <a:ext cx="3921152" cy="2205648"/>
          </a:xfrm>
          <a:prstGeom prst="rect">
            <a:avLst/>
          </a:prstGeom>
          <a:noFill/>
        </p:spPr>
      </p:pic>
      <p:pic>
        <p:nvPicPr>
          <p:cNvPr id="139267" name="Picture 3" descr="J:\ФОТКИ!!!!!!\DSCN2382.JPG"/>
          <p:cNvPicPr>
            <a:picLocks noChangeAspect="1" noChangeArrowheads="1"/>
          </p:cNvPicPr>
          <p:nvPr/>
        </p:nvPicPr>
        <p:blipFill>
          <a:blip r:embed="rId8" cstate="print"/>
          <a:srcRect b="16077"/>
          <a:stretch>
            <a:fillRect/>
          </a:stretch>
        </p:blipFill>
        <p:spPr bwMode="auto">
          <a:xfrm>
            <a:off x="5072066" y="1142984"/>
            <a:ext cx="2896554" cy="2230993"/>
          </a:xfrm>
          <a:prstGeom prst="rect">
            <a:avLst/>
          </a:prstGeom>
          <a:noFill/>
        </p:spPr>
      </p:pic>
      <p:pic>
        <p:nvPicPr>
          <p:cNvPr id="139268" name="Picture 4" descr="J:\ФОТКИ!!!!!!\DSCN23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4357694"/>
            <a:ext cx="4064029" cy="2286016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81685695"/>
              </p:ext>
            </p:extLst>
          </p:nvPr>
        </p:nvGraphicFramePr>
        <p:xfrm>
          <a:off x="500034" y="3429000"/>
          <a:ext cx="8072494" cy="8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9269" name="Picture 5" descr="J:\ФОТКИ!!!!!!\DSCN2370.JPG"/>
          <p:cNvPicPr>
            <a:picLocks noChangeAspect="1" noChangeArrowheads="1"/>
          </p:cNvPicPr>
          <p:nvPr/>
        </p:nvPicPr>
        <p:blipFill>
          <a:blip r:embed="rId15" cstate="print"/>
          <a:srcRect t="15385"/>
          <a:stretch>
            <a:fillRect/>
          </a:stretch>
        </p:blipFill>
        <p:spPr bwMode="auto">
          <a:xfrm>
            <a:off x="6000760" y="4357694"/>
            <a:ext cx="1567171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-67858"/>
            <a:ext cx="45592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блок: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Чистюльки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4916407"/>
              </p:ext>
            </p:extLst>
          </p:nvPr>
        </p:nvGraphicFramePr>
        <p:xfrm>
          <a:off x="154264" y="291511"/>
          <a:ext cx="8750776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8242" name="Picture 2" descr="J:\ФОТКИ!!!!!!\DSCN23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149" y="1683889"/>
            <a:ext cx="2700667" cy="3357586"/>
          </a:xfrm>
          <a:prstGeom prst="rect">
            <a:avLst/>
          </a:prstGeom>
        </p:spPr>
      </p:pic>
      <p:pic>
        <p:nvPicPr>
          <p:cNvPr id="138243" name="Picture 3" descr="J:\ФОТКИ!!!!!!\DSCN237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55776" y="3927569"/>
            <a:ext cx="2073934" cy="2765246"/>
          </a:xfrm>
          <a:prstGeom prst="rect">
            <a:avLst/>
          </a:prstGeom>
        </p:spPr>
      </p:pic>
      <p:pic>
        <p:nvPicPr>
          <p:cNvPr id="138241" name="Picture 1" descr="J:\ФОТКИ!!!!!!\DSCN23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5449" y="2220499"/>
            <a:ext cx="4119591" cy="3089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285728"/>
          <a:ext cx="7477156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0464023"/>
              </p:ext>
            </p:extLst>
          </p:nvPr>
        </p:nvGraphicFramePr>
        <p:xfrm>
          <a:off x="1285852" y="2000240"/>
          <a:ext cx="711996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 descr="S830012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57818" y="4071942"/>
            <a:ext cx="3428992" cy="2571744"/>
          </a:xfrm>
          <a:prstGeom prst="rect">
            <a:avLst/>
          </a:prstGeom>
        </p:spPr>
      </p:pic>
      <p:pic>
        <p:nvPicPr>
          <p:cNvPr id="6" name="Рисунок 5" descr="DSCN236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596" y="2571745"/>
            <a:ext cx="2071689" cy="335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32196973"/>
              </p:ext>
            </p:extLst>
          </p:nvPr>
        </p:nvGraphicFramePr>
        <p:xfrm>
          <a:off x="642910" y="642918"/>
          <a:ext cx="800105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 descr="RIMG0709.jpg"/>
          <p:cNvPicPr>
            <a:picLocks noChangeAspect="1"/>
          </p:cNvPicPr>
          <p:nvPr/>
        </p:nvPicPr>
        <p:blipFill>
          <a:blip r:embed="rId8" cstate="print"/>
          <a:srcRect b="8333"/>
          <a:stretch>
            <a:fillRect/>
          </a:stretch>
        </p:blipFill>
        <p:spPr>
          <a:xfrm>
            <a:off x="395536" y="2000240"/>
            <a:ext cx="4260301" cy="2928958"/>
          </a:xfrm>
          <a:prstGeom prst="rect">
            <a:avLst/>
          </a:prstGeom>
        </p:spPr>
      </p:pic>
      <p:pic>
        <p:nvPicPr>
          <p:cNvPr id="137218" name="Picture 2" descr="J:\ФОТКИ!!!!!!\DSCN23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2426" y="2000240"/>
            <a:ext cx="4000528" cy="30003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84" y="142852"/>
            <a:ext cx="45592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блок: «Поиграем»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929190" y="5143512"/>
            <a:ext cx="378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пробковой панели «Огород»: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мелкую моторику рук, тактильную чувствительность, словарный запас.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14351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на тактильно-акустическом  планшете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развивают  различные виды зрительной, осязательной и слуховой активности, поощряют координацию движений и сенсорные навыки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MG0673.jpg"/>
          <p:cNvPicPr>
            <a:picLocks noChangeAspect="1"/>
          </p:cNvPicPr>
          <p:nvPr/>
        </p:nvPicPr>
        <p:blipFill>
          <a:blip r:embed="rId2" cstate="print"/>
          <a:srcRect b="11724"/>
          <a:stretch>
            <a:fillRect/>
          </a:stretch>
        </p:blipFill>
        <p:spPr>
          <a:xfrm>
            <a:off x="357158" y="214290"/>
            <a:ext cx="4143404" cy="2743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2928934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Сенсорные панели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призваны стимулировать сенсомоторные реакции у детей</a:t>
            </a:r>
            <a:endParaRPr lang="ru-RU" sz="1400" b="1" dirty="0"/>
          </a:p>
        </p:txBody>
      </p:sp>
      <p:pic>
        <p:nvPicPr>
          <p:cNvPr id="7" name="Рисунок 6" descr="RIMG0679.jpg"/>
          <p:cNvPicPr>
            <a:picLocks noChangeAspect="1"/>
          </p:cNvPicPr>
          <p:nvPr/>
        </p:nvPicPr>
        <p:blipFill rotWithShape="1">
          <a:blip r:embed="rId3" cstate="print"/>
          <a:srcRect r="3029" b="9677"/>
          <a:stretch/>
        </p:blipFill>
        <p:spPr>
          <a:xfrm>
            <a:off x="5300839" y="351876"/>
            <a:ext cx="3532952" cy="2468045"/>
          </a:xfrm>
          <a:prstGeom prst="rect">
            <a:avLst/>
          </a:prstGeom>
        </p:spPr>
      </p:pic>
      <p:pic>
        <p:nvPicPr>
          <p:cNvPr id="3" name="Picture 1" descr="J:\ФОТКИ!!!!!!\DSCN2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286124"/>
            <a:ext cx="2332965" cy="3286148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00430" y="3929066"/>
            <a:ext cx="328614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массаж с предметами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(Мех, мягкая щетка, ворсистая щетка, карандаши,  игры с прищепками и т.д.)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развивают ловкость и подвижность пальцев, а массаж активных точек положительно сказывается на самочувствии в целом и улучшает работу мозга.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S8300126.JPG"/>
          <p:cNvPicPr>
            <a:picLocks noChangeAspect="1"/>
          </p:cNvPicPr>
          <p:nvPr/>
        </p:nvPicPr>
        <p:blipFill rotWithShape="1">
          <a:blip r:embed="rId5" cstate="print"/>
          <a:srcRect r="4325" b="12077"/>
          <a:stretch/>
        </p:blipFill>
        <p:spPr>
          <a:xfrm>
            <a:off x="142845" y="3929067"/>
            <a:ext cx="3349036" cy="2308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 descr="J:\ФОТКИ!!!!!!\DSCN2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500594" cy="355161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571472" y="2214530"/>
          <a:ext cx="842968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4080" y="3861048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Тканевая панель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оборудована различными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креплениями, крючками,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липучками, молниями,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кнопками и т.д. 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F:\Сотрудники\Макулова\Фото категория\конкурс 001.jpg"/>
          <p:cNvPicPr>
            <a:picLocks noChangeAspect="1" noChangeArrowheads="1"/>
          </p:cNvPicPr>
          <p:nvPr/>
        </p:nvPicPr>
        <p:blipFill rotWithShape="1">
          <a:blip r:embed="rId8" cstate="print"/>
          <a:srcRect b="8649"/>
          <a:stretch/>
        </p:blipFill>
        <p:spPr bwMode="auto">
          <a:xfrm>
            <a:off x="5148064" y="451105"/>
            <a:ext cx="3852863" cy="264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979</TotalTime>
  <Words>1082</Words>
  <Application>Microsoft Office PowerPoint</Application>
  <PresentationFormat>Экран (4:3)</PresentationFormat>
  <Paragraphs>138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107</cp:revision>
  <dcterms:created xsi:type="dcterms:W3CDTF">2011-12-09T10:47:45Z</dcterms:created>
  <dcterms:modified xsi:type="dcterms:W3CDTF">2020-01-16T09:47:28Z</dcterms:modified>
</cp:coreProperties>
</file>