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92076-64D1-461C-8D5C-2271E552DD14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6ED8A-20E0-4DB2-AA83-BF2F561F2E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3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ED8A-20E0-4DB2-AA83-BF2F561F2EC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8.jpe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8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«Город Архангельск»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«Детский сад общеобразовательного вида №147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Рябинушка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–оздоровительная работа с детьми средней группы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00372"/>
            <a:ext cx="8715436" cy="27146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86578" y="5736710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Выполнил: Федяева К.И.</a:t>
            </a:r>
          </a:p>
          <a:p>
            <a:pPr algn="r"/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 Группа № 15</a:t>
            </a:r>
            <a:endParaRPr lang="ru-RU" sz="1200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357158" y="635795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4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Папки передвижки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Здоровый образ жизни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гигиены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142844" y="6429396"/>
            <a:ext cx="244475" cy="244475"/>
          </a:xfrm>
          <a:prstGeom prst="rect">
            <a:avLst/>
          </a:prstGeom>
        </p:spPr>
      </p:pic>
      <p:pic>
        <p:nvPicPr>
          <p:cNvPr id="6" name="Рисунок 5" descr="624f3346b2cc789479153f922ff963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929066"/>
            <a:ext cx="6171448" cy="2548586"/>
          </a:xfrm>
          <a:prstGeom prst="rect">
            <a:avLst/>
          </a:prstGeom>
        </p:spPr>
      </p:pic>
    </p:spTree>
  </p:cSld>
  <p:clrMapOvr>
    <a:masterClrMapping/>
  </p:clrMapOvr>
  <p:transition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и упражнения для развития физических качеств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3Qgu7fQAd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4282" y="1571612"/>
            <a:ext cx="2571768" cy="2003660"/>
          </a:xfrm>
        </p:spPr>
      </p:pic>
      <p:pic>
        <p:nvPicPr>
          <p:cNvPr id="5" name="Рисунок 4" descr="IMG_20210201_0935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1214422"/>
            <a:ext cx="2071670" cy="1071570"/>
          </a:xfrm>
          <a:prstGeom prst="rect">
            <a:avLst/>
          </a:prstGeom>
        </p:spPr>
      </p:pic>
      <p:pic>
        <p:nvPicPr>
          <p:cNvPr id="6" name="Рисунок 5" descr="IMG_20210118_0947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929066"/>
            <a:ext cx="2786082" cy="2714620"/>
          </a:xfrm>
          <a:prstGeom prst="rect">
            <a:avLst/>
          </a:prstGeom>
        </p:spPr>
      </p:pic>
      <p:pic>
        <p:nvPicPr>
          <p:cNvPr id="7" name="Рисунок 6" descr="IMG_20210201_0943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3929066"/>
            <a:ext cx="2071702" cy="2643182"/>
          </a:xfrm>
          <a:prstGeom prst="rect">
            <a:avLst/>
          </a:prstGeom>
        </p:spPr>
      </p:pic>
      <p:pic>
        <p:nvPicPr>
          <p:cNvPr id="8" name="Рисунок 7" descr="IMG_20210201_0946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1571612"/>
            <a:ext cx="3333741" cy="2071702"/>
          </a:xfrm>
          <a:prstGeom prst="rect">
            <a:avLst/>
          </a:prstGeom>
        </p:spPr>
      </p:pic>
      <p:pic>
        <p:nvPicPr>
          <p:cNvPr id="9" name="Рисунок 8" descr="_bi2EVeb_-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7554" y="3786190"/>
            <a:ext cx="2857520" cy="1446596"/>
          </a:xfrm>
          <a:prstGeom prst="rect">
            <a:avLst/>
          </a:prstGeom>
        </p:spPr>
      </p:pic>
      <p:pic>
        <p:nvPicPr>
          <p:cNvPr id="10" name="Рисунок 9" descr="ca6m9I3ZQu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57554" y="5357826"/>
            <a:ext cx="3119427" cy="1321579"/>
          </a:xfrm>
          <a:prstGeom prst="rect">
            <a:avLst/>
          </a:prstGeom>
        </p:spPr>
      </p:pic>
      <p:pic>
        <p:nvPicPr>
          <p:cNvPr id="11" name="Рисунок 10" descr="aCCGJdwLMnQ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43702" y="2500306"/>
            <a:ext cx="2285984" cy="1111562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/>
          <a:stretch>
            <a:fillRect/>
          </a:stretch>
        </p:blipFill>
        <p:spPr>
          <a:xfrm>
            <a:off x="0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2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10118_094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357298"/>
            <a:ext cx="7286676" cy="4625587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142844" y="642939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4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Изготовление пособи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10111_1530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1768674" cy="2358232"/>
          </a:xfrm>
        </p:spPr>
      </p:pic>
      <p:pic>
        <p:nvPicPr>
          <p:cNvPr id="10" name="Рисунок 9" descr="IMG_20210111_153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428735"/>
            <a:ext cx="2214578" cy="2357455"/>
          </a:xfrm>
          <a:prstGeom prst="rect">
            <a:avLst/>
          </a:prstGeom>
        </p:spPr>
      </p:pic>
      <p:pic>
        <p:nvPicPr>
          <p:cNvPr id="11" name="Рисунок 10" descr="IMG_20210111_1531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357298"/>
            <a:ext cx="1982405" cy="2643206"/>
          </a:xfrm>
          <a:prstGeom prst="rect">
            <a:avLst/>
          </a:prstGeom>
        </p:spPr>
      </p:pic>
      <p:pic>
        <p:nvPicPr>
          <p:cNvPr id="12" name="Рисунок 11" descr="IMG_20210111_153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1357298"/>
            <a:ext cx="2000246" cy="2666995"/>
          </a:xfrm>
          <a:prstGeom prst="rect">
            <a:avLst/>
          </a:prstGeom>
        </p:spPr>
      </p:pic>
      <p:pic>
        <p:nvPicPr>
          <p:cNvPr id="13" name="Рисунок 12" descr="IMG_20210111_1531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214818"/>
            <a:ext cx="1643056" cy="2190741"/>
          </a:xfrm>
          <a:prstGeom prst="rect">
            <a:avLst/>
          </a:prstGeom>
        </p:spPr>
      </p:pic>
      <p:pic>
        <p:nvPicPr>
          <p:cNvPr id="14" name="Рисунок 13" descr="IMG_20210111_1532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36" y="4071942"/>
            <a:ext cx="1857370" cy="2476493"/>
          </a:xfrm>
          <a:prstGeom prst="rect">
            <a:avLst/>
          </a:prstGeom>
        </p:spPr>
      </p:pic>
      <p:pic>
        <p:nvPicPr>
          <p:cNvPr id="15" name="Рисунок 14" descr="IMG_20210111_1535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4536263" y="4321993"/>
            <a:ext cx="2286028" cy="1928802"/>
          </a:xfrm>
          <a:prstGeom prst="rect">
            <a:avLst/>
          </a:prstGeom>
        </p:spPr>
      </p:pic>
      <p:pic>
        <p:nvPicPr>
          <p:cNvPr id="16" name="Рисунок 15" descr="IMG_20210111_15342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6786582" y="4500566"/>
            <a:ext cx="2285984" cy="1714488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285720" y="650083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5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0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0111_1532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1714512" cy="2525699"/>
          </a:xfrm>
        </p:spPr>
      </p:pic>
      <p:pic>
        <p:nvPicPr>
          <p:cNvPr id="6" name="Рисунок 5" descr="IMG_20210111_153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571612"/>
            <a:ext cx="1928826" cy="2428892"/>
          </a:xfrm>
          <a:prstGeom prst="rect">
            <a:avLst/>
          </a:prstGeom>
        </p:spPr>
      </p:pic>
      <p:pic>
        <p:nvPicPr>
          <p:cNvPr id="7" name="Рисунок 6" descr="IMG_20210111_1533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571612"/>
            <a:ext cx="2000246" cy="2428892"/>
          </a:xfrm>
          <a:prstGeom prst="rect">
            <a:avLst/>
          </a:prstGeom>
        </p:spPr>
      </p:pic>
      <p:pic>
        <p:nvPicPr>
          <p:cNvPr id="8" name="Рисунок 7" descr="IMG_20210111_1534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6643702" y="1571612"/>
            <a:ext cx="1760144" cy="2500330"/>
          </a:xfrm>
          <a:prstGeom prst="rect">
            <a:avLst/>
          </a:prstGeom>
        </p:spPr>
      </p:pic>
      <p:pic>
        <p:nvPicPr>
          <p:cNvPr id="9" name="Рисунок 8" descr="IMG_20210111_1534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1107257" y="3679034"/>
            <a:ext cx="2357456" cy="3571898"/>
          </a:xfrm>
          <a:prstGeom prst="rect">
            <a:avLst/>
          </a:prstGeom>
        </p:spPr>
      </p:pic>
      <p:pic>
        <p:nvPicPr>
          <p:cNvPr id="10" name="Рисунок 9" descr="IMG_20210111_1534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5632032" y="3583415"/>
            <a:ext cx="2023317" cy="3429000"/>
          </a:xfrm>
          <a:prstGeom prst="rect">
            <a:avLst/>
          </a:prstGeom>
        </p:spPr>
      </p:pic>
      <p:pic>
        <p:nvPicPr>
          <p:cNvPr id="11" name="Рисунок 10" descr="3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72" y="142852"/>
            <a:ext cx="7802880" cy="142876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142844" y="642939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3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Изготовление игр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utk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9" y="1571612"/>
            <a:ext cx="2857520" cy="4525963"/>
          </a:xfrm>
        </p:spPr>
      </p:pic>
      <p:pic>
        <p:nvPicPr>
          <p:cNvPr id="5" name="Рисунок 4" descr="uk9681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643050"/>
            <a:ext cx="4286248" cy="485776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398435" y="639923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7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Дидактическая игра «Мой день»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(для детей 4-6 лет)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Вводная часть.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Правильный режим дня - это такой распорядок жизни, который предохраняет от переутомления, обеспечивает хорошую работоспособность, укрепляет здоровье и в тоже время позволяет успешно выполнить все задания и хорошо отдохнуть.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представлений о времени у дошкольников в детском саду начинается со второй младшей группы. В этом возрасте формируют представление о времени суток: утро, день, вечер, ночь.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временных представлений основано на наглядности, поэтому была разработана дидактическая игра, направленная на развитие чувства времени, времени суток.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Эту игру можно использовать, как часть НОД, в совместной и самостоятельной деятельности.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 формирование представления детей о режиме дня и необходимости соблюдения режимных моментов для сохранения и укрепления собственного здоровья.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Обучающие: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-упражнять детей в различении частей суток по объективным признакам;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-закрепить последовательность частей суток, понятие «сутки»;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-приучать детей к выполнению режима дня, закреплять виды деятельности, проводимые в разное время суток;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-активизировать и обогащать словарный запас детей.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Развивающие: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-развивать зрительное восприятие, произвольное внимание, воображение;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-развивать умения показывать эти движения при помощи мимики и жеста и отгадывать по показу.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Воспитательные: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-воспитывать умение слушать друг друга;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-воспитывать первичные волевые черты характера (умение не отвлекаться от поставленной задачи, доводить ее до завершения).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Материал: изготовленные картонные домики; сюжетные картинки с изображением действий детей в разные части суток, загадки.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игры: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Располагать карточки надо последовательно, в соответствии с режимом (от утреннего подъёма до укладывания спать вечером).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 игры: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вариант: «Отгадай загадки»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столе разложены картинки с изображением действий детей в разное время суток, домики-части суток. Воспитатель предлагает детям отгадать загадки.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Вот проснулось в небе солнце,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Заглянуло к нам в оконце.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Петушок горланит мудро,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Возвещает: «Это…Утро!»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отгадывают, подбирают картинки и выкладывают их к домику «Утро», объясняя последовательность вида деятельности, который соответствует времени суток.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Солнце в небе высоко,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до ночи далеко,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Коротка деревьев тень.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за время суток? (День)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отгадывают, подбирают картинки и выкладывают их к домику «День», объясняя последовательность вида деятельности, который соответствует времени суток.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День прошёл, садится солнце.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Сумрак медленно крадётся.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Зажигайте лампы, свечи –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Наступает тёмный…Вечер.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отгадывают, подбирают картинки и выкладывают их к домику «Вечер», объясняя последовательность вида деятельности, который соответствует времени суток.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Ничего не видно стало,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Будто кто-то одеялом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головою нас закутал,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что за время суток? (Ночь)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отгадывают, подбирают картинки и выкладывают их к домику «Ночь», объясняя последовательность вида деятельности, который соответствует времени суток.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вариант: «Покажи действия»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называет определенную часть суток или выбирает соответствующий домик и предлагает детям показать с помощью жестов и мимики действия людей, которые они выполняют (могут выполнять) в указанное время суток.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вариант: «Исправь ошибку»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говорит детям о том, что волшебник Путаница перепутал картинки режима дня, и предлагает помочь волшебнику исправить ошибку и разложить картинки по порядку, объясняя свои действия.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вариант: «Кто быстрее»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Взрослый (воспитатель или родитель) предлагает детям выложить ряд карточек, т. е. последовательность действий режима дня - кто быстрее.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Ожидаемый результат: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 образом, в процессе решения задач: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научатся различать части суток по объективным признакам;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детей будут сформированы представления о необходимости соблюдения режима дня для сохранения и укрепления своего здоровья;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научатся создавать образ при помощи мимики и жестов;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Обогатится словарный запас детей.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214282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12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Консультаций для родителей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229600" cy="40005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Консультация № 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ЗАИНТЕРЕСОВАТЬ РЕБЕНКА ЗАНЯТИЯМИ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ФИЗКУЛЬТУРОЙ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№ 2 ЗАРЯДКА – ЭТО ВЕСЕЛО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№ 3 ПРОФИЛАКТИКА ПЛОСКОСТОПИЯ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Консультация № 4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ЗАКАЛИВАНИЕ ДЕТСКОГО ОРГАНИЗМА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Консультация № 5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ПАМЯТКА ДЛЯ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 ОЗДОРОВЛЕНИЮ ДЕТЕЙ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24f3346b2cc789479153f922ff963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4500570"/>
            <a:ext cx="4742688" cy="2224086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285720" y="6429396"/>
            <a:ext cx="244475" cy="244475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714348" y="642939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14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41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16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Гигиенические и водные процедуры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10111_1521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1465646" cy="1954195"/>
          </a:xfrm>
        </p:spPr>
      </p:pic>
      <p:pic>
        <p:nvPicPr>
          <p:cNvPr id="5" name="Рисунок 4" descr="IMG_20210111_152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643050"/>
            <a:ext cx="2000264" cy="2786082"/>
          </a:xfrm>
          <a:prstGeom prst="rect">
            <a:avLst/>
          </a:prstGeom>
        </p:spPr>
      </p:pic>
      <p:pic>
        <p:nvPicPr>
          <p:cNvPr id="6" name="Рисунок 5" descr="IMG_20210111_1522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500306"/>
            <a:ext cx="2071702" cy="2786058"/>
          </a:xfrm>
          <a:prstGeom prst="rect">
            <a:avLst/>
          </a:prstGeom>
        </p:spPr>
      </p:pic>
      <p:pic>
        <p:nvPicPr>
          <p:cNvPr id="7" name="Рисунок 6" descr="IMG_20210111_1522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3429000"/>
            <a:ext cx="2143140" cy="3048021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285720" y="635795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1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Световоздушные ванны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Проветривание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Сон при открытых форточках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Прогулки 2 раза в день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Температуры, режима и частоты воздуха.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10118_110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4500562" cy="2643206"/>
          </a:xfrm>
          <a:prstGeom prst="rect">
            <a:avLst/>
          </a:prstGeom>
        </p:spPr>
      </p:pic>
      <p:pic>
        <p:nvPicPr>
          <p:cNvPr id="5" name="Рисунок 4" descr="IMG_20210118_110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85728"/>
            <a:ext cx="3786214" cy="2643206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214282" y="635795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3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Спецзакаливание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10111_152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0430" y="1357298"/>
            <a:ext cx="3017309" cy="1928826"/>
          </a:xfrm>
        </p:spPr>
      </p:pic>
      <p:pic>
        <p:nvPicPr>
          <p:cNvPr id="5" name="Рисунок 4" descr="IMG_20210111_152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22" y="1214422"/>
            <a:ext cx="2143140" cy="2857520"/>
          </a:xfrm>
          <a:prstGeom prst="rect">
            <a:avLst/>
          </a:prstGeom>
        </p:spPr>
      </p:pic>
      <p:pic>
        <p:nvPicPr>
          <p:cNvPr id="6" name="Рисунок 5" descr="IMG_20210111_1533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142985"/>
            <a:ext cx="2500312" cy="3000396"/>
          </a:xfrm>
          <a:prstGeom prst="rect">
            <a:avLst/>
          </a:prstGeom>
        </p:spPr>
      </p:pic>
      <p:pic>
        <p:nvPicPr>
          <p:cNvPr id="7" name="Рисунок 6" descr="IMG_20210111_1519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3429000"/>
            <a:ext cx="2666987" cy="3071834"/>
          </a:xfrm>
          <a:prstGeom prst="rect">
            <a:avLst/>
          </a:prstGeom>
        </p:spPr>
      </p:pic>
      <p:pic>
        <p:nvPicPr>
          <p:cNvPr id="8" name="Рисунок 7" descr="IMG_20210111_1518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286256"/>
            <a:ext cx="3238491" cy="2428868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142844" y="650083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1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190</Words>
  <Application>Microsoft Office PowerPoint</Application>
  <PresentationFormat>Экран (4:3)</PresentationFormat>
  <Paragraphs>87</Paragraphs>
  <Slides>12</Slides>
  <Notes>1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Муниципальное бюджетное дошкольное образовательное учреждение муниципального образования «Город Архангельск» «Детский сад общеобразовательного вида №147 «Рябинушка»  Физкультурно –оздоровительная работа с детьми средней группы  </vt:lpstr>
      <vt:lpstr>Изготовление пособий</vt:lpstr>
      <vt:lpstr>Презентация PowerPoint</vt:lpstr>
      <vt:lpstr>Изготовление игр</vt:lpstr>
      <vt:lpstr>Презентация PowerPoint</vt:lpstr>
      <vt:lpstr>Консультаций для родителей</vt:lpstr>
      <vt:lpstr>Гигиенические и водные процедуры</vt:lpstr>
      <vt:lpstr>Презентация PowerPoint</vt:lpstr>
      <vt:lpstr>Спецзакаливание</vt:lpstr>
      <vt:lpstr>Папки передвижки</vt:lpstr>
      <vt:lpstr>Игры и упражнения для развития физических качеств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Ксения Федяева</cp:lastModifiedBy>
  <cp:revision>66</cp:revision>
  <dcterms:created xsi:type="dcterms:W3CDTF">2021-02-01T17:07:10Z</dcterms:created>
  <dcterms:modified xsi:type="dcterms:W3CDTF">2023-01-17T05:42:48Z</dcterms:modified>
</cp:coreProperties>
</file>