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0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F2D0F-0825-424A-8186-85A3474CE12E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9244-C617-45E2-A979-AB93CE5BD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  ПРОЕКТ В ПОДГОТОВИТЕЛЬНОЙ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1728192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ШОКОЛАД</a:t>
            </a:r>
            <a:endParaRPr lang="ru-RU" sz="8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ghirardelli.com/wcsstore/Ghirardelli/Attachment/LearnMore/LearnAboutChocolate/learn-about-choc-main-1300x770.jpg"/>
          <p:cNvPicPr/>
          <p:nvPr/>
        </p:nvPicPr>
        <p:blipFill>
          <a:blip r:embed="rId2" cstate="print">
            <a:clrChange>
              <a:clrFrom>
                <a:srgbClr val="647B9A"/>
              </a:clrFrom>
              <a:clrTo>
                <a:srgbClr val="647B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077072"/>
            <a:ext cx="63367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699792" y="6381328"/>
            <a:ext cx="5256584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Сухой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гостях у королевы шоколада.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i.mycdn.me/i?r=AyH4iRPQ2q0otWIFepML2LxRkTUdLjYGK8pmjJ1ydXOg_Q&amp;dpr=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4038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i.mycdn.me/i?r=AyH4iRPQ2q0otWIFepML2LxRGaQlCmfn4mvs5lY2-6VXew&amp;dpr=2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38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thumbs.dreamstime.com/z/%D1%88%D0%BE%D0%BA%D0%BE-%D0%B0-%D0%BD%D1%8B%D0%B9-%D0%B1%D0%B0%D1%82%D0%BE%D0%BD%D1%87%D0%B8%D0%BA-7815054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84" r="802" b="20390"/>
          <a:stretch>
            <a:fillRect/>
          </a:stretch>
        </p:blipFill>
        <p:spPr bwMode="auto">
          <a:xfrm>
            <a:off x="1547664" y="5489848"/>
            <a:ext cx="48245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 ВОЗНИКНОВЕНИЯ ШОКОЛАДА.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8568952" cy="4752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человек начал специально возделывать какао на территории нынешнего Перу. Из истории происхождения шоколада известно, что первыми, кто начал регулярно употреблять его в виде горького напитка, были племена ацтеков и майя. Из Южной Америки шоколад попадал в Европу, где так же в виде напитка, но уже с сахаром шоколад приобрел популярность в высшем свете. Этот путь был длин и ветвист, оброс множеством мифов и легенд. Интересно, что индейское название дерева – какао, плоды которого и использовали люди, прижилось в Новом Свете как название напитка. Странно то, что другие продукты из какао-бобов получили иное название – шоколад, хотя у индейцев густой холодный напиток из какао с ванилью и специями назывался близким по звучанию словом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чоколатль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 Начало истории шоколада в России дала императрица Екатерина Великая. Говорят, что это лакомство в 1786 году преподнес двору ее императорского величества посол Венесуэлы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yt3.ggpht.com/ytc/AKedOLTS2BzGrN7-ovzGqiifKjssZuSbrNGyV1Xfrxi7vg=s900-c-k-c0x00ffffff-no-rj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908720"/>
            <a:ext cx="113469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КАКАО ДЕРЕВО ИЗ КОТОРОГО ДЕЛАЮТ  ШОКОЛАД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odessanews.net/wp-content/uploads/2020/07/segodnya-den-shokolada-krasivye-kartinki-interesnye-fakty-filmy-o-shokol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875593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yt3.ggpht.com/ytc/AKedOLTS2BzGrN7-ovzGqiifKjssZuSbrNGyV1Xfrxi7vg=s900-c-k-c0x00ffffff-no-rj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844824"/>
            <a:ext cx="185477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ОБРАБОТКА  КАКАО БОБОВ.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images.ua.prom.st/2736090429_w500_h500_kakao-boby-syr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76250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yt3.ggpht.com/ytc/AKedOLTS2BzGrN7-ovzGqiifKjssZuSbrNGyV1Xfrxi7vg=s900-c-k-c0x00ffffff-no-rj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844824"/>
            <a:ext cx="185477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1052736"/>
            <a:ext cx="6768752" cy="55446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люблю я шоколад,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ему всегда -  так рад!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Разбуди меня хоть ночью,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Шоколада, съешь кусочек?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Съем,  конечно, шоколад,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Сразу плиток пять подряд.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скажу всем по секрету: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Съесть могу я и конфету,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не буду я, так рад,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по нраву – шоколад.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thumbs.dreamstime.com/z/%D1%88%D0%BE%D0%BA%D0%BE-%D0%B0-%D0%BD%D1%8B%D0%B9-%D0%B1%D0%B0%D1%82%D0%BE%D0%BD%D1%87%D0%B8%D0%BA-78150544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84" r="802" b="20390"/>
          <a:stretch>
            <a:fillRect/>
          </a:stretch>
        </p:blipFill>
        <p:spPr bwMode="auto">
          <a:xfrm>
            <a:off x="2123728" y="116632"/>
            <a:ext cx="48245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Познакомить детей с историей  шоколада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Ознакомиться с историей возникновения шоколада.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  2. Проанализировать состав шоколада, и из каких веществ он состоит, выяснить их воздействие на организм человека.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  3. Дать рекомендации  по  определению качественного шоколада.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4. Сделать выводы о пользе или вреде шоколада.</a:t>
            </a:r>
          </a:p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 Методы исследования: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1.изучение литературных  и электронных источников информации;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2.систематизирование и обобщение найденного материала;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анализ полученных результатов;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4.Праздник  шоколада.</a:t>
            </a:r>
          </a:p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Объект исследования: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шоколад</a:t>
            </a:r>
          </a:p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 Гипотеза: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предполагаем, что шоколад  положительно воздействует на организм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700808"/>
            <a:ext cx="7056784" cy="47525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Шоколад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один из популярных продуктов питания и чаще всего используется для приготовления десертов, кондитерских изделий. Значимость исследования велика, поскольку человек должен употреблять качественные продукты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залог его здоровья.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yt3.ggpht.com/ytc/AKedOLTS2BzGrN7-ovzGqiifKjssZuSbrNGyV1Xfrxi7vg=s900-c-k-c0x00ffffff-no-rj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620688"/>
            <a:ext cx="15841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 О  ШОКОЛАДЕ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820891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 Классификация шоколада.</a:t>
            </a:r>
            <a:endParaRPr lang="ru-RU" dirty="0" smtClean="0"/>
          </a:p>
          <a:p>
            <a:pPr fontAlgn="base"/>
            <a:r>
              <a:rPr lang="ru-RU" dirty="0" smtClean="0"/>
              <a:t>Шоколад подразделяют на группы по следующей классификации:</a:t>
            </a:r>
          </a:p>
          <a:p>
            <a:pPr fontAlgn="base"/>
            <a:r>
              <a:rPr lang="ru-RU" b="1" dirty="0" smtClean="0"/>
              <a:t>по структуре: </a:t>
            </a:r>
            <a:r>
              <a:rPr lang="ru-RU" dirty="0" smtClean="0"/>
              <a:t>жидкий  и твёрдый</a:t>
            </a:r>
          </a:p>
          <a:p>
            <a:pPr fontAlgn="base"/>
            <a:r>
              <a:rPr lang="ru-RU" b="1" i="1" dirty="0" smtClean="0"/>
              <a:t>по вкусовым качествам (по содержанию какао-порошка):  </a:t>
            </a:r>
            <a:endParaRPr lang="ru-RU" dirty="0" smtClean="0"/>
          </a:p>
          <a:p>
            <a:pPr fontAlgn="base"/>
            <a:r>
              <a:rPr lang="ru-RU" dirty="0" smtClean="0"/>
              <a:t>          - горький – более 60%;</a:t>
            </a:r>
          </a:p>
          <a:p>
            <a:pPr fontAlgn="base"/>
            <a:r>
              <a:rPr lang="ru-RU" dirty="0" smtClean="0"/>
              <a:t>          - </a:t>
            </a:r>
            <a:r>
              <a:rPr lang="ru-RU" dirty="0" err="1" smtClean="0"/>
              <a:t>полугорький</a:t>
            </a:r>
            <a:r>
              <a:rPr lang="ru-RU" dirty="0" smtClean="0"/>
              <a:t> (десертный) – около 50%;</a:t>
            </a:r>
          </a:p>
          <a:p>
            <a:pPr fontAlgn="base"/>
            <a:r>
              <a:rPr lang="ru-RU" dirty="0" smtClean="0"/>
              <a:t>          - молочный – около 30%.</a:t>
            </a:r>
          </a:p>
          <a:p>
            <a:pPr fontAlgn="base"/>
            <a:r>
              <a:rPr lang="ru-RU" b="1" i="1" dirty="0" smtClean="0"/>
              <a:t>по цветовой гамме: </a:t>
            </a:r>
            <a:r>
              <a:rPr lang="ru-RU" dirty="0" smtClean="0"/>
              <a:t>темно – коричневый (черный), коричневый, белый.</a:t>
            </a:r>
          </a:p>
          <a:p>
            <a:pPr fontAlgn="base"/>
            <a:r>
              <a:rPr lang="ru-RU" b="1" i="1" dirty="0" smtClean="0"/>
              <a:t>по составу: </a:t>
            </a:r>
            <a:r>
              <a:rPr lang="ru-RU" dirty="0" smtClean="0"/>
              <a:t>с добавлением различных ингредиентов - изюма, орехов, печенья и др.,</a:t>
            </a:r>
            <a:r>
              <a:rPr lang="ru-RU" b="1" dirty="0" smtClean="0"/>
              <a:t> </a:t>
            </a:r>
            <a:r>
              <a:rPr lang="ru-RU" dirty="0" smtClean="0"/>
              <a:t>без добавления - чистый шоколад</a:t>
            </a:r>
          </a:p>
          <a:p>
            <a:pPr fontAlgn="base"/>
            <a:r>
              <a:rPr lang="ru-RU" b="1" i="1" dirty="0" smtClean="0"/>
              <a:t>по форме:</a:t>
            </a:r>
            <a:endParaRPr lang="ru-RU" dirty="0" smtClean="0"/>
          </a:p>
          <a:p>
            <a:pPr fontAlgn="base"/>
            <a:r>
              <a:rPr lang="ru-RU" dirty="0" smtClean="0"/>
              <a:t>      - плиточный монолитный;</a:t>
            </a:r>
          </a:p>
          <a:p>
            <a:pPr fontAlgn="base"/>
            <a:r>
              <a:rPr lang="ru-RU" dirty="0" smtClean="0"/>
              <a:t>- плиточный пористый;</a:t>
            </a:r>
          </a:p>
          <a:p>
            <a:pPr fontAlgn="base"/>
            <a:r>
              <a:rPr lang="ru-RU" dirty="0" smtClean="0"/>
              <a:t>- батончики (монолитные или пористые) с начинкой или без неё;</a:t>
            </a:r>
          </a:p>
          <a:p>
            <a:pPr fontAlgn="base"/>
            <a:r>
              <a:rPr lang="ru-RU" dirty="0" smtClean="0"/>
              <a:t>- шоколадные медали и шоколадные фигуры;</a:t>
            </a:r>
          </a:p>
          <a:p>
            <a:pPr fontAlgn="base"/>
            <a:r>
              <a:rPr lang="ru-RU" dirty="0" smtClean="0"/>
              <a:t>- узорчатый шоколад (для украшения тортов).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8424936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i="1" dirty="0" smtClean="0"/>
              <a:t>в зависимости от рецептуры и способа обработки:</a:t>
            </a:r>
            <a:endParaRPr lang="ru-RU" dirty="0" smtClean="0"/>
          </a:p>
          <a:p>
            <a:pPr fontAlgn="base"/>
            <a:r>
              <a:rPr lang="ru-RU" dirty="0" smtClean="0"/>
              <a:t>        -обыкновенный, с добавлениями или без;</a:t>
            </a:r>
          </a:p>
          <a:p>
            <a:pPr fontAlgn="base"/>
            <a:r>
              <a:rPr lang="ru-RU" dirty="0" smtClean="0"/>
              <a:t>       -десертный, с добавлениями или без;</a:t>
            </a:r>
          </a:p>
          <a:p>
            <a:pPr fontAlgn="base"/>
            <a:r>
              <a:rPr lang="ru-RU" dirty="0" smtClean="0"/>
              <a:t>       -с начинками;</a:t>
            </a:r>
          </a:p>
          <a:p>
            <a:pPr fontAlgn="base"/>
            <a:r>
              <a:rPr lang="ru-RU" dirty="0" smtClean="0"/>
              <a:t>        -белый;</a:t>
            </a:r>
          </a:p>
          <a:p>
            <a:pPr fontAlgn="base"/>
            <a:r>
              <a:rPr lang="ru-RU" dirty="0" smtClean="0"/>
              <a:t>        -диабетический</a:t>
            </a:r>
          </a:p>
          <a:p>
            <a:pPr fontAlgn="base"/>
            <a:r>
              <a:rPr lang="ru-RU" dirty="0" smtClean="0"/>
              <a:t>Вот основные сведения о шоколаде.</a:t>
            </a:r>
            <a:endParaRPr lang="ru-RU" dirty="0"/>
          </a:p>
        </p:txBody>
      </p:sp>
      <p:pic>
        <p:nvPicPr>
          <p:cNvPr id="4" name="Picture 2" descr="https://s1.1zoom.ru/b5050/337/318288-blackangel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42493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476672"/>
            <a:ext cx="8568952" cy="6120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 ПРОВЕДЕНИЯ.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1" y="1397000"/>
          <a:ext cx="7272807" cy="455622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24269"/>
                <a:gridCol w="2424269"/>
                <a:gridCol w="2424269"/>
              </a:tblGrid>
              <a:tr h="91045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Мероприятие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Действие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Участники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10456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Изучение пользы и вреда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Дети, воспитатели, ст.медсестра</a:t>
                      </a:r>
                      <a:endParaRPr lang="ru-RU" dirty="0"/>
                    </a:p>
                  </a:txBody>
                  <a:tcPr/>
                </a:tc>
              </a:tr>
              <a:tr h="910456"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Изобразительная</a:t>
                      </a:r>
                    </a:p>
                    <a:p>
                      <a:r>
                        <a:rPr lang="ru-RU" dirty="0" smtClean="0"/>
                        <a:t>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Рисование «Королева страны шоколада»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Воспитатели</a:t>
                      </a:r>
                    </a:p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</a:tr>
              <a:tr h="910456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Кондитерская фабрика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Игры с песком на участке «Шоколадные фигурки»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Воспитатели</a:t>
                      </a:r>
                    </a:p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</a:tr>
              <a:tr h="910456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 гостях у королевы шоколада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Воспитатели, дети, инструктор по ФИЗО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Экспериментируем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i.mycdn.me/i?r=AyH4iRPQ2q0otWIFepML2LxRnEU8oVt1Fk98btuAE_l92g&amp;dpr=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5767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i.mycdn.me/i?r=AyH4iRPQ2q0otWIFepML2LxRfBJvwrryuSbeoXCwWxPZ6Q&amp;dpr=2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  НАШЕГО  ДОКТОРА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mycdn.me/i?r=AyH4iRPQ2q0otWIFepML2LxRtKkCogZTNGj_JPehax3wAQ&amp;dpr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3833416" cy="4680520"/>
          </a:xfrm>
          <a:prstGeom prst="rect">
            <a:avLst/>
          </a:prstGeom>
          <a:noFill/>
        </p:spPr>
      </p:pic>
      <p:pic>
        <p:nvPicPr>
          <p:cNvPr id="1028" name="Picture 4" descr="https://get.pxhere.com/photo/sweet-gift-food-chocolate-dessert-festival-display-tasty-candy-dairy-milk-confectionery-flavor-snack-food-gift-basket-206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744416" cy="476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РИСУЕМ КОРОЛЕВУ ШОКОЛАДА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.mycdn.me/i?r=AyH4iRPQ2q0otWIFepML2LxRwkYgIQZ774V16lT2Yr4-cA&amp;dpr=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96044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.mycdn.me/i?r=AyH4iRPQ2q0otWIFepML2LxRx5sKmx9Rb0E8gXU3QMMAYg&amp;dpr=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528392" cy="44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llustrators.ru/uploads/illustration/image/709067/main_709067_original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811" t="12270" r="18919" b="6961"/>
          <a:stretch>
            <a:fillRect/>
          </a:stretch>
        </p:blipFill>
        <p:spPr bwMode="auto">
          <a:xfrm>
            <a:off x="2771800" y="3284984"/>
            <a:ext cx="32403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llustrators.ru/uploads/illustration/image/709067/main_709067_original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811" t="12270" r="18919" b="6961"/>
          <a:stretch>
            <a:fillRect/>
          </a:stretch>
        </p:blipFill>
        <p:spPr bwMode="auto">
          <a:xfrm>
            <a:off x="2915816" y="3284984"/>
            <a:ext cx="32403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125</TotalTime>
  <Words>290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</vt:lpstr>
      <vt:lpstr>КРАТКОСРОЧНЫЙ   ПРОЕКТ В ПОДГОТОВИТЕЛЬНОЙ ГРУППЕ</vt:lpstr>
      <vt:lpstr>ЦЕЛЬ: Познакомить детей с историей  шоколада</vt:lpstr>
      <vt:lpstr>Актуальность</vt:lpstr>
      <vt:lpstr>СВЕДЕНИЯ  О  ШОКОЛАДЕ.</vt:lpstr>
      <vt:lpstr>Слайд 5</vt:lpstr>
      <vt:lpstr>Слайд 6</vt:lpstr>
      <vt:lpstr>Экспериментируем</vt:lpstr>
      <vt:lpstr>СОВЕТЫ  НАШЕГО  ДОКТОРА</vt:lpstr>
      <vt:lpstr>МЫ  РИСУЕМ КОРОЛЕВУ ШОКОЛАДА</vt:lpstr>
      <vt:lpstr>В гостях у королевы шоколада.</vt:lpstr>
      <vt:lpstr>ИСТОРИЯ  ВОЗНИКНОВЕНИЯ ШОКОЛАДА.</vt:lpstr>
      <vt:lpstr>КАКАО ДЕРЕВО ИЗ КОТОРОГО ДЕЛАЮТ  ШОКОЛАД</vt:lpstr>
      <vt:lpstr>ОБРАБОТКА  КАКАО БОБОВ.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Шоколад</dc:title>
  <dc:creator>HOUM</dc:creator>
  <cp:lastModifiedBy>HOUM</cp:lastModifiedBy>
  <cp:revision>17</cp:revision>
  <dcterms:created xsi:type="dcterms:W3CDTF">2019-07-29T08:49:35Z</dcterms:created>
  <dcterms:modified xsi:type="dcterms:W3CDTF">2023-01-21T14:04:30Z</dcterms:modified>
</cp:coreProperties>
</file>