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3" d="100"/>
          <a:sy n="43" d="100"/>
        </p:scale>
        <p:origin x="177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5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8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3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4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0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8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7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8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7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6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2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EE7C-F4C1-41D2-BBF6-4EFD158B917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9466-B65D-4186-8B70-55D8607A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9350" y="2130426"/>
            <a:ext cx="11713301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Логопедическая дидактическая игра «Чего (кого) не стало?»</a:t>
            </a:r>
          </a:p>
          <a:p>
            <a:pPr algn="ctr" defTabSz="1219170">
              <a:spcBef>
                <a:spcPct val="0"/>
              </a:spcBef>
              <a:defRPr/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(5 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тип слоговой структуры слова)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288022" y="5445224"/>
            <a:ext cx="5323317" cy="91365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/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/>
              <a:t>Подготовила : учитель-логопед </a:t>
            </a:r>
          </a:p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/>
              <a:t>МБДОУ № 29 г. Калуги</a:t>
            </a:r>
            <a:endParaRPr lang="ru-RU" sz="2133" b="1" dirty="0"/>
          </a:p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 err="1"/>
              <a:t>Логошина</a:t>
            </a:r>
            <a:r>
              <a:rPr lang="ru-RU" sz="2133" b="1" i="1" dirty="0"/>
              <a:t> Ирина Сергеевна</a:t>
            </a:r>
            <a:endParaRPr lang="ru-RU" sz="2133" b="1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711947" y="6117299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83672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381" y="332657"/>
            <a:ext cx="10972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133" dirty="0"/>
              <a:t>Данная игра рассчитана на детей 5-7 лет.</a:t>
            </a:r>
          </a:p>
          <a:p>
            <a:pPr>
              <a:spcBef>
                <a:spcPts val="0"/>
              </a:spcBef>
              <a:buNone/>
            </a:pPr>
            <a:endParaRPr lang="ru-RU" sz="2133" b="1" dirty="0"/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Цель: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 smtClean="0"/>
              <a:t>Учить четко произносить слова слоговой структуры 5-го типа при употреблении имен существительных единственного числа родительного падежа; </a:t>
            </a:r>
          </a:p>
          <a:p>
            <a:pPr>
              <a:spcBef>
                <a:spcPts val="0"/>
              </a:spcBef>
              <a:buNone/>
            </a:pPr>
            <a:r>
              <a:rPr lang="ru-RU" sz="2133" dirty="0" smtClean="0"/>
              <a:t>Развивать </a:t>
            </a:r>
            <a:r>
              <a:rPr lang="ru-RU" sz="2133" dirty="0"/>
              <a:t>зрительное внимание и память. </a:t>
            </a:r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Ход игрового упражнения: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Перед началом игры необходимо уточнить названия изображенных предметов. Ребенку предлагается внимательно рассмотреть и запомнить предметы. Затем ребёнок закрывает глаза, взрослый нажимает на любую картинку (она пропадает) и обращается к ребёнку с вопросом: «</a:t>
            </a:r>
            <a:r>
              <a:rPr lang="ru-RU" sz="2133" dirty="0" smtClean="0"/>
              <a:t>Чего </a:t>
            </a:r>
            <a:r>
              <a:rPr lang="ru-RU" sz="2133" dirty="0"/>
              <a:t>(</a:t>
            </a:r>
            <a:r>
              <a:rPr lang="ru-RU" sz="2133" dirty="0" smtClean="0"/>
              <a:t>кого) не стало?». 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Возврат картинки на экран осуществляется нажатием на стрелку в верхнем правом углу.</a:t>
            </a:r>
          </a:p>
          <a:p>
            <a:pPr>
              <a:spcBef>
                <a:spcPts val="0"/>
              </a:spcBef>
              <a:buNone/>
            </a:pP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Словарь: </a:t>
            </a:r>
            <a:r>
              <a:rPr lang="ru-RU" sz="2133" dirty="0" smtClean="0"/>
              <a:t>венок, каток, бубен, уголь, огонь, камень. 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endParaRPr lang="ru-RU" sz="1600" b="1" dirty="0"/>
          </a:p>
          <a:p>
            <a:pPr>
              <a:spcBef>
                <a:spcPts val="0"/>
              </a:spcBef>
              <a:buNone/>
            </a:pPr>
            <a:r>
              <a:rPr lang="ru-RU" sz="1600" b="1" dirty="0"/>
              <a:t>При 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err="1"/>
              <a:t>Четверушкина</a:t>
            </a:r>
            <a:r>
              <a:rPr lang="ru-RU" sz="1600" dirty="0"/>
              <a:t> 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/>
              <a:t>Изображения взяты из интернета</a:t>
            </a:r>
          </a:p>
          <a:p>
            <a:pPr>
              <a:buNone/>
            </a:pPr>
            <a:endParaRPr lang="ru-RU" sz="2667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711947" y="6093296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093296"/>
            <a:ext cx="480053" cy="36004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0766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Выгнутая вправо стрелка 49"/>
          <p:cNvSpPr/>
          <p:nvPr/>
        </p:nvSpPr>
        <p:spPr>
          <a:xfrm>
            <a:off x="11568608" y="260648"/>
            <a:ext cx="384043" cy="672075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911424" y="836712"/>
            <a:ext cx="3456384" cy="2217112"/>
            <a:chOff x="755576" y="44820"/>
            <a:chExt cx="2592288" cy="16628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5576" y="51470"/>
              <a:ext cx="2592288" cy="16561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" name="Picture 4" descr="https://i.ya-wd.com/images/reef-clipart-xmas-1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4204" y="44820"/>
              <a:ext cx="1609604" cy="1590826"/>
            </a:xfrm>
            <a:prstGeom prst="rect">
              <a:avLst/>
            </a:prstGeom>
            <a:noFill/>
          </p:spPr>
        </p:pic>
      </p:grpSp>
      <p:sp>
        <p:nvSpPr>
          <p:cNvPr id="3" name="AutoShape 6" descr="https://st4.depositphotos.com/2785795/30193/v/450/depositphotos_301931786-stock-illustration-funny-children-skate-on-rink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6392" name="AutoShape 8" descr="https://st4.depositphotos.com/2785795/30193/v/450/depositphotos_301931786-stock-illustration-funny-children-skate-on-rink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6394" name="AutoShape 10" descr="https://st4.depositphotos.com/2785795/30193/v/450/depositphotos_301931786-stock-illustration-funny-children-skate-on-rink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45" name="Группа 44"/>
          <p:cNvGrpSpPr/>
          <p:nvPr/>
        </p:nvGrpSpPr>
        <p:grpSpPr>
          <a:xfrm>
            <a:off x="4466528" y="845579"/>
            <a:ext cx="3357664" cy="2208245"/>
            <a:chOff x="3421904" y="51470"/>
            <a:chExt cx="2518248" cy="165618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1904" y="51470"/>
              <a:ext cx="2518248" cy="16561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16396" name="Picture 12" descr="https://us.123rf.com/450wm/inhasemiankova/inhasemiankova1908/inhasemiankova190800002/135924469-funny-children-skate-on-rink-in-winter.jpg?ver=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195486"/>
              <a:ext cx="2376264" cy="1440160"/>
            </a:xfrm>
            <a:prstGeom prst="rect">
              <a:avLst/>
            </a:prstGeom>
            <a:noFill/>
          </p:spPr>
        </p:pic>
      </p:grpSp>
      <p:grpSp>
        <p:nvGrpSpPr>
          <p:cNvPr id="47" name="Группа 46"/>
          <p:cNvGrpSpPr/>
          <p:nvPr/>
        </p:nvGrpSpPr>
        <p:grpSpPr>
          <a:xfrm>
            <a:off x="7920203" y="845579"/>
            <a:ext cx="3356309" cy="2208245"/>
            <a:chOff x="6012160" y="51470"/>
            <a:chExt cx="2517232" cy="165618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012160" y="51470"/>
              <a:ext cx="2517232" cy="16561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4168" y="195486"/>
              <a:ext cx="2279923" cy="1413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2" name="Группа 51"/>
          <p:cNvGrpSpPr/>
          <p:nvPr/>
        </p:nvGrpSpPr>
        <p:grpSpPr>
          <a:xfrm>
            <a:off x="911424" y="3533878"/>
            <a:ext cx="3456384" cy="2208245"/>
            <a:chOff x="755576" y="1707654"/>
            <a:chExt cx="2592288" cy="16561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55576" y="1707654"/>
              <a:ext cx="2592288" cy="16561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1836362"/>
              <a:ext cx="1008112" cy="145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1" name="Группа 50"/>
          <p:cNvGrpSpPr/>
          <p:nvPr/>
        </p:nvGrpSpPr>
        <p:grpSpPr>
          <a:xfrm>
            <a:off x="4463819" y="3533878"/>
            <a:ext cx="3357664" cy="2208245"/>
            <a:chOff x="3421904" y="1707654"/>
            <a:chExt cx="2518248" cy="165618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421904" y="1707654"/>
              <a:ext cx="2518248" cy="16561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1639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1779662"/>
              <a:ext cx="1816820" cy="148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9" name="Группа 48"/>
          <p:cNvGrpSpPr/>
          <p:nvPr/>
        </p:nvGrpSpPr>
        <p:grpSpPr>
          <a:xfrm>
            <a:off x="7920203" y="3533878"/>
            <a:ext cx="3356309" cy="2208245"/>
            <a:chOff x="6012160" y="1707654"/>
            <a:chExt cx="2517232" cy="165618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012160" y="1707654"/>
              <a:ext cx="2517232" cy="16561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16400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00192" y="1807322"/>
              <a:ext cx="1917576" cy="141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11711947" y="6093296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0" y="6093296"/>
            <a:ext cx="480053" cy="36004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63328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0" y="5925277"/>
            <a:ext cx="527381" cy="384043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11568608" y="5829267"/>
            <a:ext cx="623392" cy="480053"/>
          </a:xfrm>
          <a:prstGeom prst="actionButtonHom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050" name="Picture 2" descr="https://catherineasquithgallery.com/uploads/posts/2021-02/1614531276_113-p-smailik-na-belom-fone-1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54" y="1419634"/>
            <a:ext cx="5747888" cy="40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9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63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5</cp:revision>
  <dcterms:created xsi:type="dcterms:W3CDTF">2023-01-22T20:40:21Z</dcterms:created>
  <dcterms:modified xsi:type="dcterms:W3CDTF">2023-01-22T21:33:02Z</dcterms:modified>
</cp:coreProperties>
</file>