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45.jpe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382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ПОСОБИЕ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1600200"/>
            <a:ext cx="60826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2515" algn="l"/>
              </a:tabLst>
            </a:pPr>
            <a:r>
              <a:rPr sz="4000" b="1" i="1" spc="-10" dirty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«Зимние	виды</a:t>
            </a:r>
            <a:r>
              <a:rPr sz="4000" b="1" i="1" spc="-85" dirty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спорта»</a:t>
            </a:r>
            <a:endParaRPr sz="4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3048000"/>
            <a:ext cx="6061075" cy="0"/>
          </a:xfrm>
          <a:custGeom>
            <a:avLst/>
            <a:gdLst/>
            <a:ahLst/>
            <a:cxnLst/>
            <a:rect l="l" t="t" r="r" b="b"/>
            <a:pathLst>
              <a:path w="6061075">
                <a:moveTo>
                  <a:pt x="0" y="0"/>
                </a:moveTo>
                <a:lnTo>
                  <a:pt x="6060605" y="0"/>
                </a:lnTo>
              </a:path>
            </a:pathLst>
          </a:custGeom>
          <a:ln w="266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Рисунок 6" descr="Зимние-виды-спорта-спис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362200"/>
            <a:ext cx="6705600" cy="427124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25497" y="889175"/>
            <a:ext cx="4151503" cy="30764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3375" marR="326390" indent="62230">
              <a:spcBef>
                <a:spcPts val="90"/>
              </a:spcBef>
            </a:pP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льду</a:t>
            </a:r>
            <a:r>
              <a:rPr b="1" spc="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танцует</a:t>
            </a:r>
            <a:r>
              <a:rPr lang="ru-RU" b="1" spc="2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фигурист</a:t>
            </a:r>
            <a:r>
              <a:rPr b="1" spc="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b="1" spc="1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Кружится,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осенний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2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ru-RU" b="1" spc="2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33375" marR="326390" indent="62230">
              <a:spcBef>
                <a:spcPts val="90"/>
              </a:spcBef>
            </a:pPr>
            <a:r>
              <a:rPr b="1" spc="2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исполняет</a:t>
            </a: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пируэт</a:t>
            </a:r>
            <a:r>
              <a:rPr b="1" spc="1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spc="15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33375" marR="326390" indent="62230">
              <a:spcBef>
                <a:spcPts val="90"/>
              </a:spcBef>
            </a:pPr>
            <a:r>
              <a:rPr b="1" spc="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b="1" spc="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двойной </a:t>
            </a:r>
            <a:r>
              <a:rPr b="1" spc="14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тулуп…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5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7955" marR="140970" indent="506730">
              <a:spcBef>
                <a:spcPts val="5"/>
              </a:spcBef>
            </a:pPr>
            <a:r>
              <a:rPr b="1" spc="2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b="1" spc="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нет!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19175" marR="5080" indent="-1007110">
              <a:spcBef>
                <a:spcPts val="420"/>
              </a:spcBef>
            </a:pPr>
            <a:r>
              <a:rPr b="1" spc="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spc="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шубе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он,</a:t>
            </a: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</a:t>
            </a:r>
            <a:r>
              <a:rPr b="1" spc="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одет</a:t>
            </a:r>
            <a:r>
              <a:rPr b="1" spc="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pc="1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19175" marR="5080" indent="-1007110">
              <a:spcBef>
                <a:spcPts val="420"/>
              </a:spcBef>
            </a:pPr>
            <a:r>
              <a:rPr b="1" spc="2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</a:t>
            </a:r>
            <a:r>
              <a:rPr b="1" spc="3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b="1" spc="-4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льду</a:t>
            </a:r>
            <a:r>
              <a:rPr b="1" spc="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2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дуэт</a:t>
            </a:r>
            <a:r>
              <a:rPr b="1" spc="2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19175" marR="5080" indent="-1007110">
              <a:spcBef>
                <a:spcPts val="420"/>
              </a:spcBef>
            </a:pPr>
            <a:r>
              <a:rPr b="1" spc="1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хорошо </a:t>
            </a:r>
            <a:r>
              <a:rPr b="1" spc="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катаются</a:t>
            </a:r>
            <a:r>
              <a:rPr b="1" spc="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spc="5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19175" marR="5080" indent="-1007110">
              <a:spcBef>
                <a:spcPts val="420"/>
              </a:spcBef>
            </a:pPr>
            <a:r>
              <a:rPr b="1" spc="-42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затаил</a:t>
            </a:r>
            <a:r>
              <a:rPr b="1" spc="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дыхание.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51435" algn="ctr">
              <a:spcBef>
                <a:spcPts val="470"/>
              </a:spcBef>
            </a:pPr>
            <a:r>
              <a:rPr b="1" spc="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b="1" spc="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b="1" spc="7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называется…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361" y="1988642"/>
            <a:ext cx="2989440" cy="21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1944725" cy="218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2924" y="3933355"/>
            <a:ext cx="4119486" cy="282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1371600" y="0"/>
            <a:ext cx="746760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noProof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Фигурное катание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38400" y="2971800"/>
            <a:ext cx="2150745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208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ледовом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Такая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картинка: </a:t>
            </a:r>
            <a:r>
              <a:rPr sz="1800" b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Гоняют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спортсмены </a:t>
            </a:r>
            <a:r>
              <a:rPr sz="1800" b="1" spc="-4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Каблук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ботинка!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914400"/>
            <a:ext cx="1584363" cy="158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800600"/>
            <a:ext cx="1655635" cy="153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2895600"/>
            <a:ext cx="1474914" cy="147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1400" y="914400"/>
            <a:ext cx="1584363" cy="158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0" y="4724400"/>
            <a:ext cx="2664002" cy="177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7800" y="914400"/>
            <a:ext cx="2087638" cy="160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03634" y="2722079"/>
            <a:ext cx="3961079" cy="381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600" y="914400"/>
            <a:ext cx="3313074" cy="163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ject 2"/>
          <p:cNvSpPr txBox="1">
            <a:spLocks/>
          </p:cNvSpPr>
          <p:nvPr/>
        </p:nvSpPr>
        <p:spPr>
          <a:xfrm>
            <a:off x="2743200" y="0"/>
            <a:ext cx="47243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Хоккей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3241433" cy="224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685800"/>
            <a:ext cx="2801874" cy="258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4343400"/>
            <a:ext cx="236231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4114800"/>
            <a:ext cx="3888003" cy="258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2743200" y="0"/>
            <a:ext cx="47243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Скелетон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0" y="2819400"/>
            <a:ext cx="3265297" cy="13542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70" marR="137160" indent="57785" algn="just">
              <a:lnSpc>
                <a:spcPct val="121600"/>
              </a:lnSpc>
              <a:spcBef>
                <a:spcPts val="95"/>
              </a:spcBef>
            </a:pPr>
            <a:r>
              <a:rPr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Посмотрите </a:t>
            </a:r>
            <a:r>
              <a:rPr b="1" spc="4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герой, </a:t>
            </a:r>
            <a:r>
              <a:rPr b="1" spc="-4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летит </a:t>
            </a:r>
            <a:r>
              <a:rPr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вниз 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головой, </a:t>
            </a:r>
            <a:r>
              <a:rPr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Животом</a:t>
            </a:r>
            <a:r>
              <a:rPr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санках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лёжа.</a:t>
            </a:r>
            <a:endParaRPr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lang="ru-RU" b="1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b="1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Страшно</a:t>
            </a:r>
            <a:r>
              <a:rPr b="1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так,</a:t>
            </a:r>
            <a:r>
              <a:rPr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мороз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коже.</a:t>
            </a:r>
            <a:endParaRPr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80574" y="2831154"/>
            <a:ext cx="3044026" cy="1342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marR="123189" algn="ctr">
              <a:lnSpc>
                <a:spcPct val="121600"/>
              </a:lnSpc>
              <a:spcBef>
                <a:spcPts val="95"/>
              </a:spcBef>
            </a:pP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не</a:t>
            </a:r>
            <a:r>
              <a:rPr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лёгкий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меня, </a:t>
            </a:r>
            <a:r>
              <a:rPr b="1" spc="-4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называют,</a:t>
            </a:r>
            <a:endParaRPr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ts val="2480"/>
              </a:lnSpc>
              <a:spcBef>
                <a:spcPts val="90"/>
              </a:spcBef>
            </a:pPr>
            <a:r>
              <a:rPr b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спортсмены</a:t>
            </a:r>
            <a:r>
              <a:rPr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санях </a:t>
            </a:r>
            <a:r>
              <a:rPr b="1" spc="-43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жёлобу</a:t>
            </a:r>
            <a:r>
              <a:rPr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съезжают?</a:t>
            </a:r>
            <a:endParaRPr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16039"/>
            <a:ext cx="3097441" cy="28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7316" y="854279"/>
            <a:ext cx="403848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3505200"/>
            <a:ext cx="1905114" cy="190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317" y="4095713"/>
            <a:ext cx="2503436" cy="266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0400" y="4343400"/>
            <a:ext cx="3493795" cy="233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2743200" y="0"/>
            <a:ext cx="47243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Бобслей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97302" y="2973514"/>
            <a:ext cx="3455670" cy="1365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115" marR="532130" algn="ctr">
              <a:lnSpc>
                <a:spcPct val="1207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площадке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ледяной </a:t>
            </a:r>
            <a:r>
              <a:rPr sz="1800" b="1" spc="-4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Игроки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метут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метлой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льду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гоняют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камень.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нами?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38" y="764641"/>
            <a:ext cx="7777086" cy="166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002" y="2707919"/>
            <a:ext cx="2273046" cy="218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3997" y="2707919"/>
            <a:ext cx="3498837" cy="23623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4363" y="4365358"/>
            <a:ext cx="3581285" cy="228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2743200" y="0"/>
            <a:ext cx="47243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noProof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Керлинг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255" y="201853"/>
            <a:ext cx="3131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40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лишнее?</a:t>
            </a:r>
            <a:endParaRPr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922" y="3573005"/>
            <a:ext cx="2087638" cy="288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01" y="907554"/>
            <a:ext cx="3740035" cy="247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276" y="836282"/>
            <a:ext cx="3384359" cy="250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9277" y="4149356"/>
            <a:ext cx="3023997" cy="163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27635" y="3644633"/>
            <a:ext cx="2454478" cy="289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276" y="980643"/>
            <a:ext cx="3744722" cy="270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714" y="980643"/>
            <a:ext cx="4031995" cy="27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635" y="3933355"/>
            <a:ext cx="3816362" cy="276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908158"/>
            <a:ext cx="4032364" cy="271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006255" y="201853"/>
            <a:ext cx="3131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40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лишнее?</a:t>
            </a:r>
            <a:endParaRPr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001" y="1341005"/>
            <a:ext cx="1954085" cy="160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2360" y="1125004"/>
            <a:ext cx="2229116" cy="21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922" y="3644646"/>
            <a:ext cx="1882800" cy="218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0361" y="1341005"/>
            <a:ext cx="2087638" cy="173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7636" y="3428644"/>
            <a:ext cx="3317760" cy="2487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3636" y="3933367"/>
            <a:ext cx="2381402" cy="171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006255" y="201853"/>
            <a:ext cx="3131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40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лишнее?</a:t>
            </a:r>
            <a:endParaRPr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723" y="4076281"/>
            <a:ext cx="2592362" cy="21859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0362" y="1196644"/>
            <a:ext cx="4089234" cy="27129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285" y="4242968"/>
            <a:ext cx="3097441" cy="20638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4001" y="4580991"/>
            <a:ext cx="2303284" cy="1397165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006255" y="201853"/>
            <a:ext cx="3131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40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лишнее?</a:t>
            </a:r>
            <a:endParaRPr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47243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spc="-65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Лыжные</a:t>
            </a:r>
            <a:r>
              <a:rPr sz="5400" b="1" i="1" spc="-50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5400" b="1" i="1" spc="-75" dirty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гонки</a:t>
            </a:r>
            <a:endParaRPr sz="5400" b="1" i="1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454" y="3390734"/>
            <a:ext cx="2984500" cy="125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 marR="100965" indent="-476884" algn="ctr">
              <a:spcBef>
                <a:spcPts val="100"/>
              </a:spcBef>
            </a:pPr>
            <a:r>
              <a:rPr lang="ru-RU" sz="1800" b="1" spc="-1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sz="1800" b="1" spc="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свете</a:t>
            </a:r>
            <a:r>
              <a:rPr sz="1800"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sz="1800" b="1" spc="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такой,</a:t>
            </a:r>
            <a:endParaRPr lang="ru-RU" sz="1800" b="1" spc="-25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88950" marR="100965" indent="-476884" algn="ctr">
              <a:spcBef>
                <a:spcPts val="100"/>
              </a:spcBef>
            </a:pPr>
            <a:r>
              <a:rPr sz="1800" b="1" spc="-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Популярен</a:t>
            </a:r>
            <a:r>
              <a:rPr sz="1800" b="1" spc="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800" b="1" spc="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88950" marR="100965" indent="-476884" algn="ctr">
              <a:spcBef>
                <a:spcPts val="100"/>
              </a:spcBef>
            </a:pPr>
            <a:r>
              <a:rPr sz="1800" b="1" spc="-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-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полозьях</a:t>
            </a: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</a:t>
            </a:r>
            <a:r>
              <a:rPr sz="1800" b="1" spc="-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бежишь, </a:t>
            </a:r>
            <a:endParaRPr lang="ru-RU" b="1" spc="-459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88950" marR="100965" indent="-476884" algn="ctr">
              <a:spcBef>
                <a:spcPts val="100"/>
              </a:spcBef>
            </a:pPr>
            <a:r>
              <a:rPr sz="1800" b="1" spc="-2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800" b="1" spc="-1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соперником</a:t>
            </a:r>
            <a:r>
              <a:rPr sz="1800" b="1" spc="-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спешишь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1162" y="2204643"/>
            <a:ext cx="3362401" cy="46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274" y="4652645"/>
            <a:ext cx="2822765" cy="204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0980" y="332993"/>
            <a:ext cx="1755724" cy="175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9640" y="4723917"/>
            <a:ext cx="1971357" cy="19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274" y="691921"/>
            <a:ext cx="4537075" cy="252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71383" y="4009225"/>
            <a:ext cx="350139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marR="5080" indent="-264795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трудно быть, не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спорьте,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Самым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метким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спорте.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  <a:p>
            <a:pPr marL="678815" marR="223520" indent="-182245" algn="just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Просто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мчаться по лыжне </a:t>
            </a:r>
            <a:r>
              <a:rPr sz="1800" b="1" spc="-4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8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sz="18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sz="18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мне.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  <a:p>
            <a:pPr marL="365760" marR="92710" indent="67310" algn="just">
              <a:lnSpc>
                <a:spcPct val="100000"/>
              </a:lnSpc>
            </a:pP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попробуй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бегать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день,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попасть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мишень,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0" dirty="0">
                <a:latin typeface="Times New Roman" pitchFamily="18" charset="0"/>
                <a:cs typeface="Times New Roman" pitchFamily="18" charset="0"/>
              </a:rPr>
              <a:t>Лежа 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навзничь, 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винтовки. </a:t>
            </a:r>
            <a:r>
              <a:rPr sz="1800" b="1" spc="-4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Тут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sz="18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тренировки!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  <a:p>
            <a:pPr marL="265430" algn="ctr">
              <a:lnSpc>
                <a:spcPct val="100000"/>
              </a:lnSpc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мишень</a:t>
            </a:r>
            <a:r>
              <a:rPr sz="18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тебе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8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слон.</a:t>
            </a:r>
          </a:p>
          <a:p>
            <a:pPr marL="203200" algn="ctr">
              <a:lnSpc>
                <a:spcPct val="100000"/>
              </a:lnSpc>
            </a:pP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зовётся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780" dirty="0">
                <a:latin typeface="Times New Roman" pitchFamily="18" charset="0"/>
                <a:cs typeface="Times New Roman" pitchFamily="18" charset="0"/>
              </a:rPr>
              <a:t>…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913" y="3789006"/>
            <a:ext cx="1366913" cy="136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001" y="836282"/>
            <a:ext cx="2089073" cy="176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5276" y="2852280"/>
            <a:ext cx="3457435" cy="99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942" y="5300281"/>
            <a:ext cx="1409763" cy="14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4359" y="188633"/>
            <a:ext cx="3216605" cy="21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6723" y="4076281"/>
            <a:ext cx="3816362" cy="254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56362" y="2420632"/>
            <a:ext cx="2197074" cy="145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285" y="404291"/>
            <a:ext cx="3241802" cy="213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2743200" y="0"/>
            <a:ext cx="47243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-65" normalizeH="0" baseline="0" noProof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Биатлон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1" y="797661"/>
            <a:ext cx="327659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655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этот</a:t>
            </a:r>
            <a:r>
              <a:rPr sz="20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sz="20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слышал: </a:t>
            </a:r>
            <a:r>
              <a:rPr sz="20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Воздушный </a:t>
            </a:r>
            <a:r>
              <a:rPr sz="2000" b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акробат</a:t>
            </a:r>
            <a:endParaRPr lang="ru-RU" sz="2000" b="1" spc="-2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2000" b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46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лыжах.</a:t>
            </a:r>
            <a:endParaRPr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85" y="2060282"/>
            <a:ext cx="5400725" cy="431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3636" y="4292269"/>
            <a:ext cx="2303640" cy="19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8360" y="2348992"/>
            <a:ext cx="1403642" cy="140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6002" y="475919"/>
            <a:ext cx="1560245" cy="154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1200" y="1219200"/>
            <a:ext cx="789114" cy="280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2743200" y="0"/>
            <a:ext cx="47243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Фристайл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81056" y="2757144"/>
            <a:ext cx="3258185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20900"/>
              </a:lnSpc>
              <a:spcBef>
                <a:spcPts val="100"/>
              </a:spcBef>
            </a:pPr>
            <a:r>
              <a:rPr sz="1800" b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Риска,</a:t>
            </a:r>
            <a:r>
              <a:rPr sz="1800" b="1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sz="1800" b="1" spc="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любитель, 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Снежных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склонов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покоритель.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284480" indent="62230" algn="ctr">
              <a:lnSpc>
                <a:spcPts val="2610"/>
              </a:lnSpc>
              <a:spcBef>
                <a:spcPts val="95"/>
              </a:spcBef>
            </a:pP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Мчится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он,</a:t>
            </a:r>
            <a:r>
              <a:rPr sz="1800" b="1" spc="4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800" b="1" spc="3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метеор,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высоченных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самых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гор.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275" y="764641"/>
            <a:ext cx="2952724" cy="187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1998" y="188645"/>
            <a:ext cx="1144803" cy="407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1639" y="4508271"/>
            <a:ext cx="1657083" cy="165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635" y="5225770"/>
            <a:ext cx="1441437" cy="142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274" y="691908"/>
            <a:ext cx="2830677" cy="424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7634" y="4149356"/>
            <a:ext cx="3816362" cy="252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2743200" y="0"/>
            <a:ext cx="47243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noProof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Горные лыжи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81400" y="2286000"/>
            <a:ext cx="2914650" cy="135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лыжах,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птица, </a:t>
            </a:r>
            <a:r>
              <a:rPr sz="1800" b="1" spc="-4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1800" b="1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появиться.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760" marR="230504" indent="-1270" algn="ctr">
              <a:lnSpc>
                <a:spcPts val="2620"/>
              </a:lnSpc>
              <a:spcBef>
                <a:spcPts val="90"/>
              </a:spcBef>
            </a:pP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Оттолкнётся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вперёд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Отправляется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полёт.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360" y="3860279"/>
            <a:ext cx="3780002" cy="283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000" y="620280"/>
            <a:ext cx="1544396" cy="152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8360" y="2348992"/>
            <a:ext cx="1656003" cy="107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285" y="548995"/>
            <a:ext cx="3168726" cy="316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92360" y="691921"/>
            <a:ext cx="2664002" cy="144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6922" y="3788994"/>
            <a:ext cx="3457803" cy="286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2"/>
          <p:cNvSpPr txBox="1">
            <a:spLocks/>
          </p:cNvSpPr>
          <p:nvPr/>
        </p:nvSpPr>
        <p:spPr>
          <a:xfrm>
            <a:off x="533400" y="0"/>
            <a:ext cx="8153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noProof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Прыжки с трамплина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7423" y="1604416"/>
            <a:ext cx="2823210" cy="135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21000"/>
              </a:lnSpc>
              <a:spcBef>
                <a:spcPts val="95"/>
              </a:spcBef>
            </a:pPr>
            <a:r>
              <a:rPr sz="18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Лыжа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одна,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Коротка,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длинна. 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Чудеса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покажем, </a:t>
            </a:r>
            <a:r>
              <a:rPr sz="1800" b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Кувыркаться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можем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даже.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38" y="259918"/>
            <a:ext cx="1655635" cy="1184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723" y="620280"/>
            <a:ext cx="2592362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999" y="3068281"/>
            <a:ext cx="4463999" cy="356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4001" y="907554"/>
            <a:ext cx="1584363" cy="156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847505" y="171614"/>
            <a:ext cx="344898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spc="-65" noProof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Сноуборд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21901" y="2828061"/>
            <a:ext cx="2555240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100"/>
              </a:spcBef>
            </a:pPr>
            <a:r>
              <a:rPr sz="1800" b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десять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километров, </a:t>
            </a:r>
            <a:r>
              <a:rPr sz="1800" b="1" spc="-459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Качая</a:t>
            </a:r>
            <a:r>
              <a:rPr sz="1800" b="1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такт</a:t>
            </a:r>
            <a:r>
              <a:rPr sz="1800" b="1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рукой,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Бежит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быстрее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ветра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Согнувшись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кочергой?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63" y="836282"/>
            <a:ext cx="3023997" cy="201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990600"/>
            <a:ext cx="3157436" cy="176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0"/>
            <a:ext cx="3745077" cy="249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7800" y="4191000"/>
            <a:ext cx="3745077" cy="247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914400" y="0"/>
            <a:ext cx="7467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noProof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Конькобежный спорт</a:t>
            </a: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43200" y="2743200"/>
            <a:ext cx="3366770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930">
              <a:lnSpc>
                <a:spcPct val="120900"/>
              </a:lnSpc>
              <a:spcBef>
                <a:spcPts val="100"/>
              </a:spcBef>
            </a:pPr>
            <a:r>
              <a:rPr sz="18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Конькобежцы</a:t>
            </a:r>
            <a:r>
              <a:rPr sz="1800" b="1" spc="3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459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площадке, 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шлемах,</a:t>
            </a:r>
            <a:r>
              <a:rPr sz="18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перчатках.</a:t>
            </a:r>
            <a:endParaRPr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2580" marR="312420" indent="68580">
              <a:lnSpc>
                <a:spcPts val="2610"/>
              </a:lnSpc>
              <a:spcBef>
                <a:spcPts val="95"/>
              </a:spcBef>
            </a:pPr>
            <a:r>
              <a:rPr sz="18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Дружно </a:t>
            </a:r>
            <a:r>
              <a:rPr sz="1800" b="1" spc="-1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800" b="1" spc="-1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финишу бегут, </a:t>
            </a:r>
            <a:r>
              <a:rPr sz="1800" b="1" spc="-4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sz="18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sz="18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sz="1800" b="1" spc="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тут?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718" y="1524000"/>
            <a:ext cx="3095282" cy="206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1143000"/>
            <a:ext cx="2638437" cy="128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285" y="4149369"/>
            <a:ext cx="3816362" cy="25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3997" y="4149369"/>
            <a:ext cx="3554641" cy="250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1676400"/>
            <a:ext cx="2266924" cy="155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14400" y="0"/>
            <a:ext cx="746760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spc="-65" noProof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Шорт-трек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none" strike="noStrike" kern="0" cap="none" spc="0" normalizeH="0" baseline="0" noProof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344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ДИДАКТИЧЕСКОЕ ПОСОБИЕ</vt:lpstr>
      <vt:lpstr>Лыжные гонки</vt:lpstr>
      <vt:lpstr>Слайд 3</vt:lpstr>
      <vt:lpstr>Слайд 4</vt:lpstr>
      <vt:lpstr>Слайд 5</vt:lpstr>
      <vt:lpstr>Слайд 6</vt:lpstr>
      <vt:lpstr>Сноуборд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Что лишнее?</vt:lpstr>
      <vt:lpstr>Что лишнее?</vt:lpstr>
      <vt:lpstr>Что лишнее?</vt:lpstr>
      <vt:lpstr>Что лишнее?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25</cp:revision>
  <dcterms:created xsi:type="dcterms:W3CDTF">2021-10-21T10:38:59Z</dcterms:created>
  <dcterms:modified xsi:type="dcterms:W3CDTF">2022-12-04T14:12:01Z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2021-10-21T00:00:00Z</vt:filetime>
  </property>
  <property fmtid="{D5CDD505-2E9C-101B-9397-08002B2CF9AE}" pid="3" name="Creator">
    <vt:lpwstr>Impress</vt:lpwstr>
  </property>
  <property fmtid="{D5CDD505-2E9C-101B-9397-08002B2CF9AE}" pid="4" name="LastSaved">
    <vt:filetime>2021-10-21T00:00:00Z</vt:filetime>
  </property>
  <property fmtid="{D5CDD505-2E9C-101B-9397-08002B2CF9AE}" pid="5" name="NXPowerLiteLastOptimized">
    <vt:lpwstr>1081750</vt:lpwstr>
  </property>
  <property fmtid="{D5CDD505-2E9C-101B-9397-08002B2CF9AE}" pid="6" name="NXPowerLiteSettings">
    <vt:lpwstr>F6000400038000</vt:lpwstr>
  </property>
  <property fmtid="{D5CDD505-2E9C-101B-9397-08002B2CF9AE}" pid="7" name="NXPowerLiteVersion">
    <vt:lpwstr>D4.3.1</vt:lpwstr>
  </property>
</Properties>
</file>