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409"/>
    <a:srgbClr val="EC2C36"/>
    <a:srgbClr val="6B2A20"/>
    <a:srgbClr val="4E8DBE"/>
    <a:srgbClr val="918CB5"/>
    <a:srgbClr val="C3BDEF"/>
    <a:srgbClr val="259332"/>
    <a:srgbClr val="DB3E78"/>
    <a:srgbClr val="89C231"/>
    <a:srgbClr val="FB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01470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51905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75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25563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90325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86602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52843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9054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54753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9202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4072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A93B-C113-497F-9312-0C94E34E8F92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6B2B-CCDA-4602-BEC6-97F8C39C1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4" y="203200"/>
            <a:ext cx="11841273" cy="6654800"/>
          </a:xfrm>
          <a:prstGeom prst="rect">
            <a:avLst/>
          </a:prstGeom>
          <a:ln w="228600" cap="sq" cmpd="thickThin">
            <a:solidFill>
              <a:srgbClr val="93040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6453" y="1233559"/>
            <a:ext cx="9239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Краевое государственное  общеобразовательное бюджетное учреждение</a:t>
            </a:r>
          </a:p>
          <a:p>
            <a:pPr algn="ctr"/>
            <a:r>
              <a:rPr lang="ru-RU" b="1" dirty="0">
                <a:latin typeface="Calibri" panose="020F0502020204030204" pitchFamily="34" charset="0"/>
              </a:rPr>
              <a:t> «Владивостокская специальная (коррекционная) </a:t>
            </a:r>
          </a:p>
          <a:p>
            <a:pPr algn="ctr"/>
            <a:r>
              <a:rPr lang="ru-RU" b="1" dirty="0">
                <a:latin typeface="Calibri" panose="020F0502020204030204" pitchFamily="34" charset="0"/>
              </a:rPr>
              <a:t>общеобразовательная школа»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1283" y="1998147"/>
            <a:ext cx="7888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Методическое пособие для урока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«Мир природы и человека»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Викторина «Зимующие птицы»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1841" y="5163392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Ярковая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ru-RU" b="1" dirty="0"/>
              <a:t>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501474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1" t="1880" r="1737" b="3869"/>
          <a:stretch/>
        </p:blipFill>
        <p:spPr>
          <a:xfrm>
            <a:off x="242114" y="236534"/>
            <a:ext cx="12097751" cy="6814174"/>
          </a:xfrm>
          <a:prstGeom prst="rect">
            <a:avLst/>
          </a:prstGeom>
          <a:ln w="228600" cap="sq" cmpd="thickThin">
            <a:solidFill>
              <a:srgbClr val="4E8DB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555B9-9E49-2357-E7D6-A494EAFAB897}"/>
              </a:ext>
            </a:extLst>
          </p:cNvPr>
          <p:cNvSpPr txBox="1"/>
          <p:nvPr/>
        </p:nvSpPr>
        <p:spPr>
          <a:xfrm>
            <a:off x="3028013" y="869430"/>
            <a:ext cx="68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703C7-C52B-F745-A951-D6CE8B6729E0}"/>
              </a:ext>
            </a:extLst>
          </p:cNvPr>
          <p:cNvSpPr txBox="1"/>
          <p:nvPr/>
        </p:nvSpPr>
        <p:spPr>
          <a:xfrm>
            <a:off x="2024743" y="1238762"/>
            <a:ext cx="867373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Викторина «Зимующие птицы» является примерным пособием для учителей специальной (коррекционной) школы. Это пособие составлено в соответствии с учебной программой по предмету «Мир природы и человека». Знания о  в ней, стремление сберечь и охранять птиц зимой.</a:t>
            </a:r>
          </a:p>
        </p:txBody>
      </p:sp>
    </p:spTree>
    <p:extLst>
      <p:ext uri="{BB962C8B-B14F-4D97-AF65-F5344CB8AC3E}">
        <p14:creationId xmlns:p14="http://schemas.microsoft.com/office/powerpoint/2010/main" val="3166348788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1" t="1880" r="1737" b="3869"/>
          <a:stretch/>
        </p:blipFill>
        <p:spPr>
          <a:xfrm>
            <a:off x="242114" y="236534"/>
            <a:ext cx="12097751" cy="6814174"/>
          </a:xfrm>
          <a:prstGeom prst="rect">
            <a:avLst/>
          </a:prstGeom>
          <a:ln w="228600" cap="sq" cmpd="thickThin">
            <a:solidFill>
              <a:srgbClr val="4E8DB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10531057" y="3840646"/>
            <a:ext cx="1392924" cy="1392924"/>
            <a:chOff x="10230859" y="3788250"/>
            <a:chExt cx="1392924" cy="1392924"/>
          </a:xfrm>
        </p:grpSpPr>
        <p:pic>
          <p:nvPicPr>
            <p:cNvPr id="1028" name="Picture 4" descr="https://yt3.ggpht.com/a/AATXAJyPmc_Kg8eanXZMWCkXa70ZqBDDfCjbELfS-A=s900-c-k-c0xffffffff-no-rj-m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0859" y="3788250"/>
              <a:ext cx="1392924" cy="1392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04667" y="4300046"/>
              <a:ext cx="1119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Голубь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194677" y="1984887"/>
            <a:ext cx="1513827" cy="1093167"/>
            <a:chOff x="8587449" y="2536074"/>
            <a:chExt cx="1596789" cy="1226923"/>
          </a:xfrm>
        </p:grpSpPr>
        <p:pic>
          <p:nvPicPr>
            <p:cNvPr id="1032" name="Picture 8" descr="https://www.thetimes.co.uk/imageserver/image/%2Fmethode%2Ftimes%2Fprod%2Fweb%2Fbin%2F19a81388-31e1-11e8-b9ab-50675b2358e0.jpg?crop=1488%2C837%2C9%2C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2" r="11374"/>
            <a:stretch/>
          </p:blipFill>
          <p:spPr bwMode="auto">
            <a:xfrm>
              <a:off x="8587449" y="2536074"/>
              <a:ext cx="1596789" cy="118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587449" y="3393665"/>
              <a:ext cx="993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Синица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5735" y="1888356"/>
            <a:ext cx="2158876" cy="1041562"/>
            <a:chOff x="2079085" y="1888356"/>
            <a:chExt cx="2032657" cy="104156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7976" y="1888356"/>
              <a:ext cx="1493766" cy="10415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79085" y="2261985"/>
              <a:ext cx="933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Сорока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35469" y="3643621"/>
            <a:ext cx="1944006" cy="1108068"/>
            <a:chOff x="6128234" y="3690767"/>
            <a:chExt cx="1944006" cy="110806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/>
            <a:srcRect l="27333" t="17089" r="28255" b="19286"/>
            <a:stretch/>
          </p:blipFill>
          <p:spPr>
            <a:xfrm>
              <a:off x="6128234" y="3690767"/>
              <a:ext cx="1373823" cy="11080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35012" y="4294569"/>
              <a:ext cx="1037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Ворона</a:t>
              </a:r>
            </a:p>
          </p:txBody>
        </p:sp>
      </p:grpSp>
      <p:grpSp>
        <p:nvGrpSpPr>
          <p:cNvPr id="1025" name="Группа 1024"/>
          <p:cNvGrpSpPr/>
          <p:nvPr/>
        </p:nvGrpSpPr>
        <p:grpSpPr>
          <a:xfrm>
            <a:off x="2621434" y="4338059"/>
            <a:ext cx="1194138" cy="1909058"/>
            <a:chOff x="1966850" y="4063816"/>
            <a:chExt cx="1194138" cy="190905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/>
            <a:srcRect l="17515" t="2137" r="15994" b="3072"/>
            <a:stretch/>
          </p:blipFill>
          <p:spPr>
            <a:xfrm>
              <a:off x="1966850" y="4063816"/>
              <a:ext cx="1099280" cy="179102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01326" y="5603542"/>
              <a:ext cx="859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Дятел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265226" y="731016"/>
            <a:ext cx="3443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1.Спинкою зеленовата,</a:t>
            </a:r>
          </a:p>
          <a:p>
            <a:r>
              <a:rPr lang="ru-RU" b="1" i="1" dirty="0"/>
              <a:t>  Животиком желтовата,</a:t>
            </a:r>
          </a:p>
          <a:p>
            <a:r>
              <a:rPr lang="ru-RU" b="1" i="1" dirty="0"/>
              <a:t>  Черненькая шапочка</a:t>
            </a:r>
          </a:p>
          <a:p>
            <a:r>
              <a:rPr lang="ru-RU" b="1" i="1" dirty="0"/>
              <a:t>     И полоска шарфика.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51668" y="3333952"/>
            <a:ext cx="2668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2.Гладкий, аккуратный,</a:t>
            </a:r>
          </a:p>
          <a:p>
            <a:r>
              <a:rPr lang="ru-RU" b="1" i="1" dirty="0"/>
              <a:t>Урчит, воркует,</a:t>
            </a:r>
          </a:p>
          <a:p>
            <a:r>
              <a:rPr lang="ru-RU" b="1" i="1" dirty="0"/>
              <a:t>Дружка целует.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6619" y="5235796"/>
            <a:ext cx="2832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r>
              <a:rPr lang="ru-RU" b="1" i="1" dirty="0"/>
              <a:t>. Маленький мальчишка</a:t>
            </a:r>
          </a:p>
          <a:p>
            <a:r>
              <a:rPr lang="ru-RU" b="1" i="1" dirty="0"/>
              <a:t>В сером </a:t>
            </a:r>
            <a:r>
              <a:rPr lang="ru-RU" b="1" i="1" dirty="0" err="1"/>
              <a:t>армячишке</a:t>
            </a:r>
            <a:r>
              <a:rPr lang="ru-RU" b="1" i="1" dirty="0"/>
              <a:t>.</a:t>
            </a:r>
          </a:p>
          <a:p>
            <a:r>
              <a:rPr lang="ru-RU" b="1" i="1" dirty="0"/>
              <a:t>По дворам шныряет,</a:t>
            </a:r>
          </a:p>
          <a:p>
            <a:r>
              <a:rPr lang="ru-RU" b="1" i="1" dirty="0"/>
              <a:t>Крохи собирает.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079475" y="5515222"/>
            <a:ext cx="2156634" cy="915304"/>
            <a:chOff x="4082594" y="5038802"/>
            <a:chExt cx="2337384" cy="1116272"/>
          </a:xfrm>
        </p:grpSpPr>
        <p:pic>
          <p:nvPicPr>
            <p:cNvPr id="26" name="Picture 2" descr="https://www.rspb.org.uk/globalassets/images/birds-and-wildlife/bird-species-illustrations/tree-sparrow_1200x67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1" t="13357" r="22029" b="16042"/>
            <a:stretch/>
          </p:blipFill>
          <p:spPr bwMode="auto">
            <a:xfrm>
              <a:off x="4082594" y="5038802"/>
              <a:ext cx="1479061" cy="1116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40164" y="5596938"/>
              <a:ext cx="1279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/>
                <a:t>Воробей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715597" y="688027"/>
            <a:ext cx="336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4.Красногрудый, чернокрылый</a:t>
            </a:r>
          </a:p>
          <a:p>
            <a:r>
              <a:rPr lang="ru-RU" b="1" i="1" dirty="0"/>
              <a:t>Любит зернышки клевать.</a:t>
            </a:r>
          </a:p>
          <a:p>
            <a:r>
              <a:rPr lang="ru-RU" b="1" i="1" dirty="0"/>
              <a:t>С первым снегом на рябине</a:t>
            </a:r>
          </a:p>
          <a:p>
            <a:r>
              <a:rPr lang="ru-RU" b="1" i="1" dirty="0"/>
              <a:t>Он появится опять.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10471" y="1110760"/>
            <a:ext cx="291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5.Всех я за день навещу,</a:t>
            </a:r>
          </a:p>
          <a:p>
            <a:r>
              <a:rPr lang="ru-RU" b="1" i="1" dirty="0"/>
              <a:t>Все, что знаю, </a:t>
            </a:r>
            <a:r>
              <a:rPr lang="ru-RU" b="1" i="1" dirty="0" err="1"/>
              <a:t>растрещу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34612" y="3007917"/>
            <a:ext cx="283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6.Все блестящие вещицы</a:t>
            </a:r>
          </a:p>
          <a:p>
            <a:r>
              <a:rPr lang="ru-RU" b="1" i="1" dirty="0"/>
              <a:t>Очень любит эта птица! </a:t>
            </a:r>
          </a:p>
          <a:p>
            <a:r>
              <a:rPr lang="ru-RU" b="1" i="1" dirty="0"/>
              <a:t>И она вам всем знакома,</a:t>
            </a:r>
          </a:p>
          <a:p>
            <a:r>
              <a:rPr lang="ru-RU" b="1" i="1" dirty="0"/>
              <a:t>Как зовут её…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1067949" y="3262091"/>
            <a:ext cx="203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7.Черный жилет, </a:t>
            </a:r>
          </a:p>
          <a:p>
            <a:r>
              <a:rPr lang="ru-RU" b="1" i="1" dirty="0"/>
              <a:t>Красный берет,</a:t>
            </a:r>
          </a:p>
          <a:p>
            <a:r>
              <a:rPr lang="ru-RU" b="1" i="1" dirty="0"/>
              <a:t>Нос – как топор,</a:t>
            </a:r>
          </a:p>
          <a:p>
            <a:r>
              <a:rPr lang="ru-RU" b="1" i="1" dirty="0"/>
              <a:t>Хвост – как упор. </a:t>
            </a:r>
          </a:p>
        </p:txBody>
      </p:sp>
      <p:grpSp>
        <p:nvGrpSpPr>
          <p:cNvPr id="1030" name="Группа 1029"/>
          <p:cNvGrpSpPr/>
          <p:nvPr/>
        </p:nvGrpSpPr>
        <p:grpSpPr>
          <a:xfrm>
            <a:off x="6390804" y="1664819"/>
            <a:ext cx="2192354" cy="1399522"/>
            <a:chOff x="6390804" y="1664819"/>
            <a:chExt cx="2192354" cy="1399522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 rotWithShape="1">
            <a:blip r:embed="rId9"/>
            <a:srcRect l="20927" t="18076" r="13289" b="17627"/>
            <a:stretch/>
          </p:blipFill>
          <p:spPr>
            <a:xfrm>
              <a:off x="7151278" y="1664819"/>
              <a:ext cx="1431880" cy="1399522"/>
            </a:xfrm>
            <a:prstGeom prst="rect">
              <a:avLst/>
            </a:prstGeom>
          </p:spPr>
        </p:pic>
        <p:sp>
          <p:nvSpPr>
            <p:cNvPr id="1029" name="TextBox 1028"/>
            <p:cNvSpPr txBox="1"/>
            <p:nvPr/>
          </p:nvSpPr>
          <p:spPr>
            <a:xfrm>
              <a:off x="6390804" y="2220498"/>
              <a:ext cx="11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/>
                <a:t>Снегирь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6037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25" grpId="0"/>
      <p:bldP spid="28" grpId="0"/>
      <p:bldP spid="30" grpId="0"/>
      <p:bldP spid="10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203</Words>
  <Application>Microsoft Office PowerPoint</Application>
  <PresentationFormat>Широкоэкранный</PresentationFormat>
  <Paragraphs>40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kshi85504@gmail.com</cp:lastModifiedBy>
  <cp:revision>37</cp:revision>
  <dcterms:created xsi:type="dcterms:W3CDTF">2021-11-10T11:07:01Z</dcterms:created>
  <dcterms:modified xsi:type="dcterms:W3CDTF">2023-01-25T22:15:00Z</dcterms:modified>
</cp:coreProperties>
</file>