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3" autoAdjust="0"/>
    <p:restoredTop sz="94650" autoAdjust="0"/>
  </p:normalViewPr>
  <p:slideViewPr>
    <p:cSldViewPr>
      <p:cViewPr varScale="1">
        <p:scale>
          <a:sx n="91" d="100"/>
          <a:sy n="91" d="100"/>
        </p:scale>
        <p:origin x="-11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1B2A7-07EA-42FE-ACD8-85674BA1AEB1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8A1E9-5269-4800-B9DC-6DCB0DA33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«Применение нетрадиционных здоровьесберегающих технологий в ДОУ»</a:t>
            </a:r>
            <a:endParaRPr lang="ru-RU" sz="3600" dirty="0">
              <a:ln w="12700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407194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Шваюк</a:t>
            </a:r>
            <a:r>
              <a:rPr lang="ru-RU" dirty="0" smtClean="0"/>
              <a:t> Е.А.</a:t>
            </a:r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Желонкина</a:t>
            </a:r>
            <a:r>
              <a:rPr lang="ru-RU" dirty="0" smtClean="0"/>
              <a:t> Т.А.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21468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Подготовительная группа «Капельки»</a:t>
            </a:r>
          </a:p>
          <a:p>
            <a:pPr algn="ctr"/>
            <a:r>
              <a:rPr lang="ru-RU" sz="1600" dirty="0" smtClean="0"/>
              <a:t>МКДОУ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№ 8 «Земляничка»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1142984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ВЫВОД: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Таким образом каждая из рассмотренных технологий имеет оздоровительную направленность, а используемая в комплексе здоровьесберегающая деятельность, в итоге формирует у ребенка привычку  к здоровому образу жизни!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071678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Спасибо </a:t>
            </a:r>
          </a:p>
          <a:p>
            <a:pPr algn="ctr"/>
            <a:r>
              <a:rPr lang="ru-RU" sz="4000" b="1" i="1" dirty="0" smtClean="0"/>
              <a:t>за внимание!!!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юта\Desktop\slide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67843" cy="6500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857232"/>
            <a:ext cx="7786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Цель: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Выявление механизмов и методов внедрения здоровьесберегающих технологий, с помощью которых можно организовать физическое воспитание в ДОУ таким образом, чтобы оно обеспечивало каждому ребенку гармоничное развитие помогало ему использовать резервы своего организма для сохранения, укрепления здоровья, для приобщения детей к физической культуре и здоровому образу жизни.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71546"/>
            <a:ext cx="70009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Оздоровительные задачи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и укрепление физического и психического здоровья детей</a:t>
            </a:r>
            <a:r>
              <a:rPr lang="ru-RU" sz="1400" dirty="0" smtClean="0"/>
              <a:t>;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 Совершенствование функций организма, повышение его защитных свойств и устойчивости к заболеваниям средствами движения, дыхательной гимнастики,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самомассаж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пальчиковой гимнастики;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 Формирование навыков правильной осанки.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000372"/>
            <a:ext cx="67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Воспитательные задачи:</a:t>
            </a:r>
          </a:p>
          <a:p>
            <a:r>
              <a:rPr lang="ru-RU" sz="1400" dirty="0" smtClean="0"/>
              <a:t>∙</a:t>
            </a:r>
            <a:r>
              <a:rPr lang="ru-RU" sz="1400" b="1" i="1" dirty="0" smtClean="0"/>
              <a:t> </a:t>
            </a:r>
            <a:r>
              <a:rPr lang="ru-RU" sz="1400" dirty="0" smtClean="0"/>
              <a:t>Воспитывать потребности в здоровом образе жизни; выработка привычки к соблюдению режима, потребность в физических упражнениях и играх;</a:t>
            </a:r>
          </a:p>
          <a:p>
            <a:r>
              <a:rPr lang="ru-RU" sz="1400" dirty="0" smtClean="0"/>
              <a:t>∙ Воспитание физических качеств необходимых для полноценного развития личности.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572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Самомассаж:</a:t>
            </a:r>
            <a:endParaRPr lang="ru-RU" dirty="0" smtClean="0"/>
          </a:p>
          <a:p>
            <a:pPr algn="ctr"/>
            <a:r>
              <a:rPr lang="ru-RU" sz="1400" dirty="0" smtClean="0"/>
              <a:t>(глаз, щек, висков, затылка)</a:t>
            </a:r>
          </a:p>
          <a:p>
            <a:pPr algn="ctr"/>
            <a:endParaRPr lang="ru-RU" sz="1400" dirty="0" smtClean="0"/>
          </a:p>
          <a:p>
            <a:pPr algn="just"/>
            <a:r>
              <a:rPr lang="ru-RU" sz="1400" dirty="0" smtClean="0"/>
              <a:t>Самомассаж - необходим для повышения сопротивляемости организма, заболевания органов дыхания: ангина, фарингит, ринит, для улучшения обменных процессов, лимфо – и кровообращение.</a:t>
            </a:r>
          </a:p>
          <a:p>
            <a:pPr algn="just"/>
            <a:r>
              <a:rPr lang="ru-RU" sz="1600" b="1" i="1" u="sng" dirty="0" smtClean="0"/>
              <a:t>Важно</a:t>
            </a:r>
            <a:r>
              <a:rPr lang="ru-RU" sz="1600" b="1" i="1" dirty="0" smtClean="0"/>
              <a:t>! -</a:t>
            </a:r>
            <a:r>
              <a:rPr lang="ru-RU" sz="1400" dirty="0" smtClean="0"/>
              <a:t>хорошо прогреть ладони рук, способом наложения прогревать каждую область тела по очередности. Начиная с глаз, затем область носовая и головы.</a:t>
            </a:r>
            <a:endParaRPr lang="ru-RU" sz="16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3143248"/>
            <a:ext cx="72866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Пальчиковая гимнастика:</a:t>
            </a:r>
          </a:p>
          <a:p>
            <a:pPr algn="ctr"/>
            <a:endParaRPr lang="ru-RU" b="1" u="sng" dirty="0" smtClean="0"/>
          </a:p>
          <a:p>
            <a:pPr algn="just"/>
            <a:r>
              <a:rPr lang="ru-RU" sz="1400" dirty="0" smtClean="0"/>
              <a:t>∙Способствует  овладению навыками мелкой моторики;</a:t>
            </a:r>
          </a:p>
          <a:p>
            <a:pPr algn="just"/>
            <a:r>
              <a:rPr lang="ru-RU" sz="1400" dirty="0" smtClean="0"/>
              <a:t>∙Помогает развивать речь ребенка;</a:t>
            </a:r>
          </a:p>
          <a:p>
            <a:pPr algn="just"/>
            <a:r>
              <a:rPr lang="ru-RU" sz="1400" dirty="0" smtClean="0"/>
              <a:t>∙Повышает работоспособность коры головного мозга;</a:t>
            </a:r>
          </a:p>
          <a:p>
            <a:pPr algn="just"/>
            <a:r>
              <a:rPr lang="ru-RU" sz="1400" dirty="0" smtClean="0"/>
              <a:t>∙Развивает у ребенка психические способности: мышление, внимание, память, воображение;</a:t>
            </a:r>
          </a:p>
          <a:p>
            <a:pPr algn="just"/>
            <a:r>
              <a:rPr lang="ru-RU" sz="1400" dirty="0" smtClean="0"/>
              <a:t>∙Снимает тревожность.</a:t>
            </a:r>
          </a:p>
          <a:p>
            <a:pPr algn="ctr"/>
            <a:endParaRPr lang="ru-RU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0209_161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71810"/>
            <a:ext cx="4000496" cy="2786082"/>
          </a:xfrm>
          <a:prstGeom prst="rect">
            <a:avLst/>
          </a:prstGeom>
        </p:spPr>
      </p:pic>
      <p:pic>
        <p:nvPicPr>
          <p:cNvPr id="5" name="Рисунок 4" descr="20230209_161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143248"/>
            <a:ext cx="4214841" cy="2786082"/>
          </a:xfrm>
          <a:prstGeom prst="rect">
            <a:avLst/>
          </a:prstGeom>
        </p:spPr>
      </p:pic>
      <p:pic>
        <p:nvPicPr>
          <p:cNvPr id="6" name="Рисунок 5" descr="20230209_161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28"/>
            <a:ext cx="4284866" cy="2714644"/>
          </a:xfrm>
          <a:prstGeom prst="rect">
            <a:avLst/>
          </a:prstGeom>
        </p:spPr>
      </p:pic>
      <p:pic>
        <p:nvPicPr>
          <p:cNvPr id="7" name="Рисунок 6" descr="20230209_161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85728"/>
            <a:ext cx="4027303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5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Дыхательная гимнастика: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∙Положительно влияет на обменные процессы, играющие главную роль в кровоснабжении, в том числе и лёгочной ткани: бронхит;</a:t>
            </a:r>
          </a:p>
          <a:p>
            <a:pPr algn="just"/>
            <a:r>
              <a:rPr lang="ru-RU" dirty="0" smtClean="0"/>
              <a:t>∙Способствует восстановлению нормального </a:t>
            </a:r>
            <a:r>
              <a:rPr lang="ru-RU" dirty="0" err="1" smtClean="0"/>
              <a:t>крово-и</a:t>
            </a:r>
            <a:r>
              <a:rPr lang="ru-RU" dirty="0" smtClean="0"/>
              <a:t> лимфоснабжения;</a:t>
            </a:r>
          </a:p>
          <a:p>
            <a:pPr algn="just"/>
            <a:r>
              <a:rPr lang="ru-RU" dirty="0" smtClean="0"/>
              <a:t>∙Нарушение носового дыхания;</a:t>
            </a:r>
          </a:p>
          <a:p>
            <a:pPr algn="just"/>
            <a:r>
              <a:rPr lang="ru-RU" dirty="0" smtClean="0"/>
              <a:t>∙Нарушения зрения;</a:t>
            </a:r>
          </a:p>
          <a:p>
            <a:pPr algn="just"/>
            <a:r>
              <a:rPr lang="ru-RU" dirty="0" smtClean="0"/>
              <a:t>∙Улучшает память;</a:t>
            </a:r>
          </a:p>
          <a:p>
            <a:pPr algn="just"/>
            <a:r>
              <a:rPr lang="ru-RU" dirty="0" smtClean="0"/>
              <a:t>∙Устойчивость организма к холоду.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0209_153906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4566722" cy="2571744"/>
          </a:xfrm>
          <a:prstGeom prst="rect">
            <a:avLst/>
          </a:prstGeom>
        </p:spPr>
      </p:pic>
      <p:pic>
        <p:nvPicPr>
          <p:cNvPr id="6" name="Рисунок 5" descr="20230209_15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286124"/>
            <a:ext cx="5572132" cy="31379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5882</TotalTime>
  <Words>352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25</cp:revision>
  <dcterms:created xsi:type="dcterms:W3CDTF">2023-01-31T10:40:51Z</dcterms:created>
  <dcterms:modified xsi:type="dcterms:W3CDTF">2023-02-10T02:52:59Z</dcterms:modified>
</cp:coreProperties>
</file>