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и музыка.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 для старшей и подготовительной группы.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Подготовила: музыкальный руководитель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Головко Анастасия Борисовна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Барабанщик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5" y="2679700"/>
            <a:ext cx="3231059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Барабанщик сильно занят,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Барабанщик барабанит: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— Та-</a:t>
            </a:r>
            <a:r>
              <a:rPr lang="ru-RU" sz="3200" dirty="0" err="1"/>
              <a:t>ра</a:t>
            </a:r>
            <a:r>
              <a:rPr lang="ru-RU" sz="3200" dirty="0"/>
              <a:t>-</a:t>
            </a:r>
            <a:r>
              <a:rPr lang="ru-RU" sz="3200" dirty="0" err="1"/>
              <a:t>ра</a:t>
            </a:r>
            <a:r>
              <a:rPr lang="ru-RU" sz="3200" dirty="0"/>
              <a:t>, та-</a:t>
            </a:r>
            <a:r>
              <a:rPr lang="ru-RU" sz="3200" dirty="0" err="1"/>
              <a:t>ра</a:t>
            </a:r>
            <a:r>
              <a:rPr lang="ru-RU" sz="3200" dirty="0"/>
              <a:t>-</a:t>
            </a:r>
            <a:r>
              <a:rPr lang="ru-RU" sz="3200" dirty="0" err="1"/>
              <a:t>ра</a:t>
            </a:r>
            <a:r>
              <a:rPr lang="ru-RU" sz="3200" dirty="0"/>
              <a:t>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На прогулку нам пора!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68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Трубач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3240359" cy="338437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На Красной площади трубач</a:t>
            </a:r>
          </a:p>
          <a:p>
            <a:pPr marL="0" indent="0">
              <a:buNone/>
            </a:pPr>
            <a:r>
              <a:rPr lang="ru-RU" sz="2800" dirty="0"/>
              <a:t>Полкам играет сбор.</a:t>
            </a:r>
          </a:p>
          <a:p>
            <a:pPr marL="0" indent="0">
              <a:buNone/>
            </a:pPr>
            <a:r>
              <a:rPr lang="ru-RU" sz="2800" dirty="0"/>
              <a:t>А конь под ним </a:t>
            </a:r>
            <a:r>
              <a:rPr lang="ru-RU" sz="2800" dirty="0" smtClean="0"/>
              <a:t>несется  вскачь</a:t>
            </a:r>
            <a:r>
              <a:rPr lang="ru-RU" sz="2800" dirty="0"/>
              <a:t>,</a:t>
            </a:r>
          </a:p>
          <a:p>
            <a:pPr marL="0" indent="0">
              <a:buNone/>
            </a:pPr>
            <a:r>
              <a:rPr lang="ru-RU" sz="2800" dirty="0"/>
              <a:t>Летит во весь опор.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3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Гармонист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8" y="2679700"/>
            <a:ext cx="3346433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Гармошка из деревни родом,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 праздник будет иль беда,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Она останется с народом,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 простым народом навсегда.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76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Казалось бы, музыка – узкая область деятельности избранного круга людей. На самом деле профессиональных музыкантов в обществе довольно много. Это и не удивительно, ведь музыку слушают сотни миллионов людей на планете, а музыка должны откуда-то браться. Сегодня мы поговорим о том, где работают музыканты, и назовём самые распространённые музыкальные профессии. Если раньше, всего-то лет 200 назад, профессиональный музыкант должен был быть универсальным, то есть уметь играть сразу на нескольких музыкальных инструментах, сочинять музыку и импровизировать, продвигать собственные сочинения для исполнения их на сцене, то сейчас все эти функции разделяются между разными специалистами-музыкантами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7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Композитор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4" y="2679700"/>
            <a:ext cx="3455181" cy="3446463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3200" dirty="0" smtClean="0"/>
              <a:t>Он пишет музыку для нас</a:t>
            </a:r>
          </a:p>
          <a:p>
            <a:r>
              <a:rPr lang="ru-RU" sz="3200" dirty="0" smtClean="0"/>
              <a:t>Мелодии играет,</a:t>
            </a:r>
          </a:p>
          <a:p>
            <a:r>
              <a:rPr lang="ru-RU" sz="3200" dirty="0" smtClean="0"/>
              <a:t>Стихи положит он на вальс</a:t>
            </a:r>
          </a:p>
          <a:p>
            <a:r>
              <a:rPr lang="ru-RU" sz="3200" dirty="0" smtClean="0"/>
              <a:t>И песни сочиняет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61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Дирежёр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40" y="2679700"/>
            <a:ext cx="2626970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Он руками машет плавно,</a:t>
            </a:r>
          </a:p>
          <a:p>
            <a:r>
              <a:rPr lang="ru-RU" dirty="0"/>
              <a:t>Слышит каждый инструмент</a:t>
            </a:r>
          </a:p>
          <a:p>
            <a:r>
              <a:rPr lang="ru-RU" dirty="0"/>
              <a:t>Он в оркестре – самый главный,</a:t>
            </a:r>
          </a:p>
          <a:p>
            <a:r>
              <a:rPr lang="ru-RU" dirty="0"/>
              <a:t>Он в оркестре - президент!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00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музыки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822700" cy="338437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Этот учитель на флейте играет,</a:t>
            </a:r>
            <a:br>
              <a:rPr lang="ru-RU" dirty="0"/>
            </a:br>
            <a:r>
              <a:rPr lang="ru-RU" dirty="0"/>
              <a:t>Музыку с песнями сам сочиняет,</a:t>
            </a:r>
            <a:br>
              <a:rPr lang="ru-RU" dirty="0"/>
            </a:br>
            <a:r>
              <a:rPr lang="ru-RU" dirty="0"/>
              <a:t>Чудно поет он, скажу, не тая.</a:t>
            </a:r>
            <a:br>
              <a:rPr lang="ru-RU" dirty="0"/>
            </a:br>
            <a:r>
              <a:rPr lang="ru-RU" dirty="0"/>
              <a:t>Что он за учитель, ответьте, друзья?</a:t>
            </a:r>
          </a:p>
        </p:txBody>
      </p:sp>
    </p:spTree>
    <p:extLst>
      <p:ext uri="{BB962C8B-B14F-4D97-AF65-F5344CB8AC3E}">
        <p14:creationId xmlns:p14="http://schemas.microsoft.com/office/powerpoint/2010/main" val="384290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Певец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096344" cy="356125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/>
              <a:t>В руки взял я микрофон</a:t>
            </a:r>
          </a:p>
          <a:p>
            <a:pPr marL="0" indent="0">
              <a:buNone/>
            </a:pPr>
            <a:r>
              <a:rPr lang="ru-RU" sz="2600" dirty="0"/>
              <a:t>И на сцену вышел.</a:t>
            </a:r>
          </a:p>
          <a:p>
            <a:pPr marL="0" indent="0">
              <a:buNone/>
            </a:pPr>
            <a:r>
              <a:rPr lang="ru-RU" sz="2600" dirty="0"/>
              <a:t>Песню звонкую запел,</a:t>
            </a:r>
          </a:p>
          <a:p>
            <a:pPr marL="0" indent="0">
              <a:buNone/>
            </a:pPr>
            <a:r>
              <a:rPr lang="ru-RU" sz="2600" dirty="0"/>
              <a:t>Каждый чтоб услышал.</a:t>
            </a:r>
          </a:p>
          <a:p>
            <a:pPr marL="0" indent="0">
              <a:buNone/>
            </a:pPr>
            <a:r>
              <a:rPr lang="ru-RU" sz="2600" dirty="0"/>
              <a:t>Не простой ведь я артист-</a:t>
            </a:r>
          </a:p>
          <a:p>
            <a:pPr marL="0" indent="0">
              <a:buNone/>
            </a:pPr>
            <a:r>
              <a:rPr lang="ru-RU" sz="2600" dirty="0"/>
              <a:t>Я, ребята, вокалист</a:t>
            </a:r>
            <a:r>
              <a:rPr lang="ru-RU" sz="2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07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крипач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77" y="2679700"/>
            <a:ext cx="2436496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Мне теперь совсем не скучно.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Мы со скрипкой неразлучны.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Целый день, щека к щеке,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Мы играем в уголке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153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Пианист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2708920"/>
            <a:ext cx="3822698" cy="338437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Бегло по клавишам</a:t>
            </a:r>
          </a:p>
          <a:p>
            <a:pPr marL="0" indent="0">
              <a:buNone/>
            </a:pPr>
            <a:r>
              <a:rPr lang="ru-RU" dirty="0"/>
              <a:t>Пальцы играют.</a:t>
            </a:r>
          </a:p>
          <a:p>
            <a:pPr marL="0" indent="0">
              <a:buNone/>
            </a:pPr>
            <a:r>
              <a:rPr lang="ru-RU" dirty="0"/>
              <a:t>То звук усилится,</a:t>
            </a:r>
          </a:p>
          <a:p>
            <a:pPr marL="0" indent="0">
              <a:buNone/>
            </a:pPr>
            <a:r>
              <a:rPr lang="ru-RU" dirty="0"/>
              <a:t>То затихает.</a:t>
            </a:r>
          </a:p>
          <a:p>
            <a:pPr marL="0" indent="0">
              <a:buNone/>
            </a:pPr>
            <a:r>
              <a:rPr lang="ru-RU" dirty="0"/>
              <a:t>Вальсы, этюды,</a:t>
            </a:r>
          </a:p>
          <a:p>
            <a:pPr marL="0" indent="0">
              <a:buNone/>
            </a:pPr>
            <a:r>
              <a:rPr lang="ru-RU" dirty="0"/>
              <a:t>Сонаты на «бис»</a:t>
            </a:r>
          </a:p>
          <a:p>
            <a:pPr marL="0" indent="0">
              <a:buNone/>
            </a:pPr>
            <a:r>
              <a:rPr lang="ru-RU" dirty="0"/>
              <a:t>Нам исполняет</a:t>
            </a:r>
          </a:p>
          <a:p>
            <a:pPr marL="0" indent="0">
              <a:buNone/>
            </a:pPr>
            <a:r>
              <a:rPr lang="ru-RU" dirty="0"/>
              <a:t>Их все пианист.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30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Гитарист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Гитары </a:t>
            </a:r>
            <a:r>
              <a:rPr lang="ru-RU" sz="2800" dirty="0"/>
              <a:t>тихий перебор</a:t>
            </a:r>
          </a:p>
          <a:p>
            <a:pPr marL="0" indent="0">
              <a:buNone/>
            </a:pPr>
            <a:r>
              <a:rPr lang="ru-RU" sz="2800" dirty="0"/>
              <a:t>И плачут струны </a:t>
            </a:r>
            <a:r>
              <a:rPr lang="ru-RU" sz="2800" dirty="0" smtClean="0"/>
              <a:t>словно птица</a:t>
            </a:r>
            <a:r>
              <a:rPr lang="ru-RU" sz="2800" dirty="0"/>
              <a:t>...</a:t>
            </a:r>
          </a:p>
          <a:p>
            <a:pPr marL="0" indent="0">
              <a:buNone/>
            </a:pPr>
            <a:r>
              <a:rPr lang="ru-RU" sz="2800" dirty="0"/>
              <a:t>О ком тоскует гитарист</a:t>
            </a:r>
          </a:p>
          <a:p>
            <a:pPr marL="0" indent="0">
              <a:buNone/>
            </a:pPr>
            <a:r>
              <a:rPr lang="ru-RU" sz="2800" dirty="0"/>
              <a:t>И почему ему не </a:t>
            </a:r>
            <a:r>
              <a:rPr lang="ru-RU" sz="2800" dirty="0" smtClean="0"/>
              <a:t>спится?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359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291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Человек и музыка.</vt:lpstr>
      <vt:lpstr>Презентация PowerPoint</vt:lpstr>
      <vt:lpstr>Композитор</vt:lpstr>
      <vt:lpstr>Дирежёр</vt:lpstr>
      <vt:lpstr>Учитель музыки</vt:lpstr>
      <vt:lpstr>Певец</vt:lpstr>
      <vt:lpstr>Скрипач</vt:lpstr>
      <vt:lpstr>Пианист</vt:lpstr>
      <vt:lpstr>Гитарист</vt:lpstr>
      <vt:lpstr>Барабанщик</vt:lpstr>
      <vt:lpstr>Трубач</vt:lpstr>
      <vt:lpstr>Гармонист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музыка.</dc:title>
  <dc:creator>иван</dc:creator>
  <cp:lastModifiedBy>иван</cp:lastModifiedBy>
  <cp:revision>10</cp:revision>
  <dcterms:created xsi:type="dcterms:W3CDTF">2022-10-11T05:59:35Z</dcterms:created>
  <dcterms:modified xsi:type="dcterms:W3CDTF">2022-10-20T07:12:11Z</dcterms:modified>
</cp:coreProperties>
</file>