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BFDC-0283-44FB-8D92-2F0B81FC0CE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1053-F0F0-4D3A-B0C2-2A697B535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2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FBFDC-0283-44FB-8D92-2F0B81FC0CE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1053-F0F0-4D3A-B0C2-2A697B535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4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8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1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</cp:revision>
  <dcterms:created xsi:type="dcterms:W3CDTF">2021-09-13T10:05:56Z</dcterms:created>
  <dcterms:modified xsi:type="dcterms:W3CDTF">2021-09-13T10:05:56Z</dcterms:modified>
</cp:coreProperties>
</file>