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60" r:id="rId4"/>
    <p:sldId id="293" r:id="rId5"/>
    <p:sldId id="294" r:id="rId6"/>
    <p:sldId id="296" r:id="rId7"/>
    <p:sldId id="298" r:id="rId8"/>
    <p:sldId id="297" r:id="rId9"/>
    <p:sldId id="301" r:id="rId10"/>
    <p:sldId id="299" r:id="rId11"/>
    <p:sldId id="284" r:id="rId12"/>
    <p:sldId id="300" r:id="rId13"/>
    <p:sldId id="303" r:id="rId14"/>
    <p:sldId id="304" r:id="rId15"/>
    <p:sldId id="291" r:id="rId16"/>
    <p:sldId id="305" r:id="rId17"/>
    <p:sldId id="306" r:id="rId18"/>
    <p:sldId id="277" r:id="rId19"/>
    <p:sldId id="278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57" d="100"/>
          <a:sy n="57" d="100"/>
        </p:scale>
        <p:origin x="-234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0E7B57-61A5-4091-B066-693135B672D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8F00F5-DABC-4489-9942-8AE3665727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132440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Веселые и умные пальчики.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645024"/>
            <a:ext cx="4392488" cy="15841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Чем больше мастерства в детской руке, тем умнее  ребёнок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(В. А. Сухомлинский)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517232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воспитатель </a:t>
            </a:r>
            <a:r>
              <a:rPr lang="ru-RU" sz="2000" b="1" i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kern="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13 «СКАЗКА»</a:t>
            </a:r>
          </a:p>
          <a:p>
            <a:pPr lvl="0"/>
            <a:r>
              <a:rPr kumimoji="0" lang="ru-RU" sz="2000" b="1" i="1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Ткачёва С.В.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4313"/>
          <a:stretch>
            <a:fillRect/>
          </a:stretch>
        </p:blipFill>
        <p:spPr>
          <a:xfrm>
            <a:off x="1547664" y="908720"/>
            <a:ext cx="5904656" cy="24917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328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apikpro.com/uploads/posts/2022-12/1670021354_papikpro-com-p-kak-sdelat-iz-kartona-tantamaresku-poetap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01" y="124668"/>
            <a:ext cx="3163808" cy="34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7027" y="188640"/>
            <a:ext cx="39049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фигурки людей или животных вырезанных из картона с вырезанными в них прорезями для пальчиков. Игры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 мозг ребенка, познавательную мотивацию, стимулируют развитие речи, творческие способности, фантазию и любознательность. Простые движения помогают убрать напряжение не только с самих рук, но и расслабить мышцы всего тела.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Младшая группа\Desktop\папки все\вац занятия\5a77ea1f-c56d-480a-84d2-7a1778eae2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7907"/>
            <a:ext cx="3816424" cy="29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ладшая группа\Desktop\папки все\вац занятия\7f7152e8-f670-4c3d-bbbe-8544dfdc7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34" y="3727907"/>
            <a:ext cx="3570875" cy="29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13285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  <a:defRPr/>
            </a:pPr>
            <a:r>
              <a:rPr lang="ru-RU" sz="2800" dirty="0">
                <a:solidFill>
                  <a:srgbClr val="F47E5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стимулирующим речевое развитие ребенка;</a:t>
            </a:r>
            <a:endParaRPr lang="ru-RU" sz="2800" b="1" dirty="0">
              <a:solidFill>
                <a:srgbClr val="002060"/>
              </a:solidFill>
              <a:latin typeface="Verdana"/>
            </a:endParaRP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способствующим улучшению артикуляционных движений;</a:t>
            </a:r>
            <a:r>
              <a:rPr lang="ru-RU" sz="2800" b="1" dirty="0">
                <a:solidFill>
                  <a:srgbClr val="002060"/>
                </a:solidFill>
                <a:latin typeface="Verdana"/>
              </a:rPr>
              <a:t> </a:t>
            </a: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подготовки кисти руки к письму;</a:t>
            </a: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повышающим работоспособность коры головного мозга.</a:t>
            </a:r>
            <a:endParaRPr lang="ru-RU" sz="2800" b="1" dirty="0">
              <a:solidFill>
                <a:srgbClr val="002060"/>
              </a:solidFill>
              <a:latin typeface="Verdana"/>
            </a:endParaRPr>
          </a:p>
          <a:p>
            <a:pPr marL="342900" lvl="0" indent="-34290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3200" b="1" i="1" u="sng" dirty="0">
                <a:solidFill>
                  <a:srgbClr val="FF0000"/>
                </a:solidFill>
                <a:latin typeface="Verdana"/>
              </a:rPr>
              <a:t>Чем больше умеет рука, тем умнее ее обладатель.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165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1EC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Работа по развитию мелкой моторики   является важнейшим фактором: </a:t>
            </a:r>
          </a:p>
        </p:txBody>
      </p:sp>
    </p:spTree>
    <p:extLst>
      <p:ext uri="{BB962C8B-B14F-4D97-AF65-F5344CB8AC3E}">
        <p14:creationId xmlns:p14="http://schemas.microsoft.com/office/powerpoint/2010/main" val="15525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312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музыкальным сопровождением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песенки очень нравятся детям. Кроме развития речи, памяти, мышления, игры способствуют развитию чувства ритма и музыкальной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звуковысотности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дети приобщаются к фольклору.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подборка подвижных игр с музыкальным сопровождением, направленных на развитие произвольного внимания у детей дошкольного возраста.</a:t>
            </a:r>
          </a:p>
        </p:txBody>
      </p:sp>
      <p:pic>
        <p:nvPicPr>
          <p:cNvPr id="3" name="Picture 3" descr="C:\Users\Младшая группа\Desktop\неделя спорт и здоровье\8c38451b-c1c0-4e9a-afc2-73f22baefc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3744416" cy="28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Младшая группа\Desktop\неделя спорт и здоровье\940045fc-b5b6-4d9c-ab25-f5536c5cdf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519772" cy="26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OneDrive\Рабочий стол\f15a0a30-ebb6-4517-872d-251bca70d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140460" cy="27363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353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47E5A">
                    <a:lumMod val="75000"/>
                  </a:srgbClr>
                </a:solidFill>
                <a:latin typeface="Verdana"/>
              </a:rPr>
              <a:t>Традиционная </a:t>
            </a:r>
            <a:r>
              <a:rPr lang="ru-RU" sz="2800" b="1" u="sng" dirty="0" err="1">
                <a:solidFill>
                  <a:srgbClr val="F47E5A">
                    <a:lumMod val="75000"/>
                  </a:srgbClr>
                </a:solidFill>
                <a:latin typeface="Verdana"/>
              </a:rPr>
              <a:t>пальчикова</a:t>
            </a:r>
            <a:r>
              <a:rPr lang="ru-RU" sz="2800" b="1" u="sng" dirty="0">
                <a:solidFill>
                  <a:srgbClr val="F47E5A">
                    <a:lumMod val="75000"/>
                  </a:srgbClr>
                </a:solidFill>
                <a:latin typeface="Verdana"/>
              </a:rPr>
              <a:t> гимнастика</a:t>
            </a:r>
            <a:endParaRPr lang="ru-RU" sz="2800" dirty="0"/>
          </a:p>
        </p:txBody>
      </p:sp>
      <p:pic>
        <p:nvPicPr>
          <p:cNvPr id="4" name="Picture 4" descr="http://3.bp.blogspot.com/-0U8lZcSDDJ4/VlBah_fkbkI/AAAAAAAAC8I/IIQ0WTYgNyg/s1600/lj0frtztxj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187"/>
            <a:ext cx="4104706" cy="27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43282"/>
            <a:ext cx="741682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Развивают подражательную способность, достаточно просты и не требуют тонких дифференцированных движений.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Учат напрягать и расслаблять мышцы.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Развивают умение сохранять положение пальцев некоторое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0424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30" y="238344"/>
            <a:ext cx="3092704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08080"/>
              </a:buClr>
              <a:buSzPct val="120000"/>
              <a:defRPr/>
            </a:pPr>
            <a:r>
              <a:rPr lang="ru-RU" sz="2400" b="1" u="sng" dirty="0" smtClean="0">
                <a:solidFill>
                  <a:srgbClr val="F47E5A">
                    <a:lumMod val="75000"/>
                  </a:srgbClr>
                </a:solidFill>
                <a:latin typeface="Verdana"/>
              </a:rPr>
              <a:t>Нетрадиционная пальчиковая гимнастика</a:t>
            </a:r>
            <a:endParaRPr lang="ru-RU" sz="2400" b="1" u="sng" dirty="0">
              <a:solidFill>
                <a:srgbClr val="F47E5A">
                  <a:lumMod val="75000"/>
                </a:srgbClr>
              </a:solidFill>
              <a:latin typeface="Verdana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08080"/>
              </a:buClr>
              <a:buSzPct val="120000"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терапия, </a:t>
            </a:r>
            <a:r>
              <a:rPr lang="ru-RU" sz="2400" kern="0" dirty="0">
                <a:solidFill>
                  <a:srgbClr val="8FE28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аппликация, лепка , оригами, складывание узор из мозаики , перебирание крупы, палочек, спичек, пуговиц , бусинок, вырезание ножницами по контуру, рисование пальчиками  и другое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0777" y="3105835"/>
            <a:ext cx="530915" cy="555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q"/>
              <a:defRPr/>
            </a:pPr>
            <a:endParaRPr lang="ru-RU" b="1" u="sng" dirty="0">
              <a:solidFill>
                <a:srgbClr val="F47E5A">
                  <a:lumMod val="75000"/>
                </a:srgbClr>
              </a:solidFill>
              <a:latin typeface="Verdana"/>
            </a:endParaRPr>
          </a:p>
        </p:txBody>
      </p:sp>
      <p:pic>
        <p:nvPicPr>
          <p:cNvPr id="7" name="Picture 2" descr="https://ukholovo.ru/800/600/https/ds05.infourok.ru/uploads/ex/0a5e/000fc1cd-99c20412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234" y="238344"/>
            <a:ext cx="5128989" cy="6214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2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32/1319640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" y="260648"/>
            <a:ext cx="8974904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Users\Светлана\OneDrive\Рабочий стол\пальч игры с предметами\b02857d4-e8e0-44fa-b369-1036cd408e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37259"/>
            <a:ext cx="4508843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9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Как играть в пальчиковые </a:t>
            </a:r>
            <a:r>
              <a:rPr lang="ru-RU" sz="2400" b="1" i="1" dirty="0" smtClean="0">
                <a:solidFill>
                  <a:srgbClr val="FF0000"/>
                </a:solidFill>
              </a:rPr>
              <a:t>игры</a:t>
            </a:r>
          </a:p>
          <a:p>
            <a:r>
              <a:rPr lang="ru-RU" b="1" dirty="0" smtClean="0"/>
              <a:t>Перед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игрой мы с детьми обсуждаем её содержание, сразу при этом отрабатывая необходимые жесты, комбинации пальцев, движения. Это не только позволяет подготавливать малышей к правильному выполнению упражнений, но и создаёт необходимый эмоциональный настрой.</a:t>
            </a:r>
          </a:p>
          <a:p>
            <a:r>
              <a:rPr lang="ru-RU" dirty="0" smtClean="0"/>
              <a:t>Все </a:t>
            </a:r>
            <a:r>
              <a:rPr lang="ru-RU" dirty="0"/>
              <a:t>упражнения выполняются в медленном темпе, от 3 до 5 раз, сначала правой рукой, затем левой, а потом двумя руками вместе.</a:t>
            </a:r>
          </a:p>
          <a:p>
            <a:r>
              <a:rPr lang="ru-RU" dirty="0"/>
              <a:t>Выполняя упражнения вместе с детьми, обязательно нужно демонстрировать собственную увлечённость игрой.</a:t>
            </a:r>
          </a:p>
          <a:p>
            <a:r>
              <a:rPr lang="ru-RU" dirty="0" smtClean="0"/>
              <a:t>Все </a:t>
            </a:r>
            <a:r>
              <a:rPr lang="ru-RU" dirty="0"/>
              <a:t>указания даются спокойным, доброжелательным тоном, чётко, без лишних слов. При необходимости отдельным детям оказывается помощь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5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260648"/>
            <a:ext cx="7708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 Пальчиковые игры по  темам недели.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</a:rPr>
              <a:t>Тема</a:t>
            </a:r>
            <a:r>
              <a:rPr lang="ru-RU" sz="2400" b="1" i="1" u="sng" dirty="0">
                <a:solidFill>
                  <a:srgbClr val="FF0000"/>
                </a:solidFill>
              </a:rPr>
              <a:t>:</a:t>
            </a:r>
            <a:r>
              <a:rPr lang="ru-RU" sz="2400" b="1" dirty="0">
                <a:solidFill>
                  <a:srgbClr val="FF0000"/>
                </a:solidFill>
              </a:rPr>
              <a:t> Наш детский сад.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196753"/>
            <a:ext cx="51125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Дружат в нашей группе              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(Хлопают в ладоши.)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Девочки и мальчики.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с тобой подружим                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(Стучат кулачками друг об друга.)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Маленькие пальчики.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Раз, два, три, четыре, пять           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(Загибают пальчики поочередно, начиная с мизинца.)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Будем снова мы считать.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Раз, два, три, четыре, пять              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Загибают пальчики поочередно, начиная с мизинца, на др. руке.)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закончили считать.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развивать движения кистей 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пальцев рук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развивать умение понимать речь и повторять за взрослым отдельные слова, фразы.</a:t>
            </a:r>
          </a:p>
        </p:txBody>
      </p:sp>
      <p:pic>
        <p:nvPicPr>
          <p:cNvPr id="4" name="Picture 2" descr="C:\Users\Младшая группа\Desktop\зарядка пальчиковая гимнастика\b5f325d4-e9a0-41c1-82f0-a528c8100f91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2544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2595161" cy="317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5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620688"/>
            <a:ext cx="2808312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Театр </a:t>
            </a:r>
            <a:r>
              <a:rPr lang="ru-RU" sz="2400" b="1" dirty="0">
                <a:solidFill>
                  <a:srgbClr val="FF0000"/>
                </a:solidFill>
              </a:rPr>
              <a:t>в руке.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4320480" cy="633670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«Сказка»</a:t>
            </a:r>
            <a:r>
              <a:rPr lang="ru-RU" sz="2000" dirty="0"/>
              <a:t> - детям предлагается разыграть сказку, в которой каждый палец – какой-либо персонаж.</a:t>
            </a:r>
          </a:p>
          <a:p>
            <a:r>
              <a:rPr lang="ru-RU" sz="2000" dirty="0" smtClean="0"/>
              <a:t>Позволяет </a:t>
            </a:r>
            <a:r>
              <a:rPr lang="ru-RU" sz="2000" dirty="0"/>
              <a:t>повысить общий тонус, </a:t>
            </a:r>
            <a:r>
              <a:rPr lang="ru-RU" sz="2000" dirty="0" smtClean="0"/>
              <a:t>развивает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внимание и память, снимает </a:t>
            </a:r>
            <a:r>
              <a:rPr lang="ru-RU" sz="2000" dirty="0" smtClean="0"/>
              <a:t>психоэмоциональное напряжение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7" name="Picture 3" descr="C:\Users\Младшая группа\Desktop\неделя спорт и здоровье\8c38451b-c1c0-4e9a-afc2-73f22baefc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3715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76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064896" cy="61698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Пальчиковые игры и упражнения – уникальное средство для развития мелкой моторики и речи в их единстве и взаимосвязи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Г</a:t>
            </a:r>
            <a:r>
              <a:rPr lang="ru-RU" dirty="0" smtClean="0"/>
              <a:t>имнастики </a:t>
            </a:r>
            <a:r>
              <a:rPr lang="ru-RU" dirty="0"/>
              <a:t>стимулирует развитие речи, пространственного, наглядно-действенного  мышления, </a:t>
            </a:r>
            <a:r>
              <a:rPr lang="ru-RU" dirty="0" smtClean="0"/>
              <a:t>внимания</a:t>
            </a:r>
            <a:r>
              <a:rPr lang="ru-RU" dirty="0"/>
              <a:t>, слухового и зрительного восприятия, </a:t>
            </a:r>
            <a:r>
              <a:rPr lang="ru-RU" dirty="0" smtClean="0"/>
              <a:t>эмоциональную </a:t>
            </a:r>
            <a:r>
              <a:rPr lang="ru-RU" dirty="0"/>
              <a:t>выразительность, способность </a:t>
            </a:r>
            <a:r>
              <a:rPr lang="ru-RU" dirty="0" smtClean="0"/>
              <a:t>сосредотачиваться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расширяют кругозор и словарный запас детей, </a:t>
            </a:r>
            <a:r>
              <a:rPr lang="ru-RU" dirty="0" smtClean="0"/>
              <a:t>создают </a:t>
            </a:r>
            <a:r>
              <a:rPr lang="ru-RU" dirty="0"/>
              <a:t>положительное эмоциональное состояние, воспитывают уверенность в себе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4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437112"/>
            <a:ext cx="4104456" cy="21602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Исследования ученых Института физиологии детей и подростков АПН (М.М.Кольцова, Е.И.Есенина, </a:t>
            </a:r>
            <a:r>
              <a:rPr lang="ru-RU" sz="2000" b="1" dirty="0" err="1" smtClean="0">
                <a:solidFill>
                  <a:srgbClr val="FF0000"/>
                </a:solidFill>
              </a:rPr>
              <a:t>Л.В.Антакова</a:t>
            </a:r>
            <a:r>
              <a:rPr lang="ru-RU" sz="2000" b="1" dirty="0" smtClean="0">
                <a:solidFill>
                  <a:srgbClr val="FF0000"/>
                </a:solidFill>
              </a:rPr>
              <a:t>-Фомина)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3384376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rgbClr val="FF0000"/>
                </a:solidFill>
              </a:rPr>
              <a:t>Учеными подтверждена связь интеллектуального развития и пальцевой моторики.</a:t>
            </a:r>
            <a:r>
              <a:rPr lang="ru-RU" sz="3300" dirty="0" smtClean="0"/>
              <a:t> </a:t>
            </a:r>
          </a:p>
          <a:p>
            <a:r>
              <a:rPr lang="ru-RU" dirty="0" smtClean="0"/>
              <a:t>Уровень развития речи находится в прямой зависимости  от степени сформированности тонких движений рук. Для определения уровня развития речи детей первых лет жизни разработан метод: ребенка просят показать один пальчик, два и три. Дети, которым удаются изолированные движения пальцев – говорящие дети. Если движения напряженные, пальцы сгибаются и разгибаются вместе –  это неговорящие дети.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6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352928" cy="4752528"/>
          </a:xfrm>
        </p:spPr>
        <p:txBody>
          <a:bodyPr>
            <a:normAutofit/>
          </a:bodyPr>
          <a:lstStyle/>
          <a:p>
            <a:pPr algn="r"/>
            <a:endParaRPr lang="ru-RU" sz="4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ru-RU" sz="4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Появление пальчиковых игр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У самых разных народов пальчиковые игры были распространены издавна. В Китае распространены упражнения с каменными и металлическими шарами. Регулярные занятия с ними улучшают память, деятельность сердечнососудистой и пищеварительной систем, устраняют эмоциональное напряжение, развивают координацию движений, силу </a:t>
            </a:r>
            <a:r>
              <a:rPr lang="ru-RU" sz="1800" dirty="0" smtClean="0"/>
              <a:t>и ловкость </a:t>
            </a:r>
            <a:r>
              <a:rPr lang="ru-RU" sz="1800" dirty="0"/>
              <a:t>рук, поддерживают жизненный тонус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dirty="0"/>
              <a:t>А в Японии широко используются упражнения для ладоней и пальцев с грецкими орехами. Прекрасное воздействие оказывает перекатывание между ладонями шестигранного карандаша. </a:t>
            </a:r>
            <a:endParaRPr lang="ru-RU" sz="1800" dirty="0" smtClean="0"/>
          </a:p>
          <a:p>
            <a:pPr algn="just"/>
            <a:r>
              <a:rPr lang="ru-RU" sz="1800" dirty="0" smtClean="0"/>
              <a:t>А на Руси  </a:t>
            </a:r>
            <a:r>
              <a:rPr lang="ru-RU" sz="1800" dirty="0"/>
              <a:t>с малолетства </a:t>
            </a:r>
            <a:r>
              <a:rPr lang="ru-RU" sz="1800" dirty="0" smtClean="0"/>
              <a:t>учат </a:t>
            </a:r>
            <a:r>
              <a:rPr lang="ru-RU" sz="1800" dirty="0"/>
              <a:t>играть в «Ладушки», «</a:t>
            </a:r>
            <a:r>
              <a:rPr lang="ru-RU" sz="1800" dirty="0" smtClean="0"/>
              <a:t>Сороку-ворону</a:t>
            </a:r>
            <a:r>
              <a:rPr lang="ru-RU" sz="1800" dirty="0"/>
              <a:t>», «Козу рогатую». Сегодня специалисты возрождают старые игры, придумывают новые.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173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Движение пальцев и кистей рук имеют особое, развивающее воздействие. На ладони и на стопе находится около 1000 важных, биологически активных точек. Воздействуя на них, можно регулировать функционирование внутренних органов организма. Так, массируя мизинец, можно активизировать работу сердца, безымянный палец - печени, средний - кишечника, указательный - желудка, большой - головы. Влияние воздействия руки на мозг человека было известно еще до нашей эры. Специалисты восточной медицины утверждают что игры с участием рук и пальцев приводят в гармоничное отношение тело и разум, поддерживая мозговые системы в отличном состоянии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4597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переключение внимания, улучшение координации и мелкой моторики, что напрямую воздействует на умственное развитие ребенка.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речевую активность;  учить слушать и понимать речь взрослого;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благоприятный эмоциональный фон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подражать взрослому;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воображение и память;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память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к данному виду гимнастики</a:t>
            </a:r>
          </a:p>
        </p:txBody>
      </p:sp>
    </p:spTree>
    <p:extLst>
      <p:ext uri="{BB962C8B-B14F-4D97-AF65-F5344CB8AC3E}">
        <p14:creationId xmlns:p14="http://schemas.microsoft.com/office/powerpoint/2010/main" val="10188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пальчиковых игр характерны следующие особенности: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-универсальность – можно играть в любом месте в любое время;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кратковременность – обычно не более 2-5 минут;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активный, но безопасный телесный контакт в парных и групповых играх;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невербальное общение в играх-«молчанках», использование языка жестов;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наличие множества вариантов одной и той же игры с изменяющимися правилами: постоянное усложнение как двигательных, так и мыслительных задач.</a:t>
            </a:r>
          </a:p>
        </p:txBody>
      </p:sp>
      <p:pic>
        <p:nvPicPr>
          <p:cNvPr id="3" name="Picture 6" descr="http://www.uaua.info/pictures_ckfinder/images/610x634xbf9af2c16ec7.jpg.pagespeed.ic.P-x7x7eb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7128792" cy="38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4644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пальчиковая гимнастика детям?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овладению навыками мелкой моторики.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развивать речь.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работоспособность коры головного мозга.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 ребенка психические процессы: мышление, внимание, память, воображение.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тревожность.</a:t>
            </a:r>
          </a:p>
        </p:txBody>
      </p:sp>
      <p:pic>
        <p:nvPicPr>
          <p:cNvPr id="3" name="Picture 2" descr="C:\Users\Младшая группа\Desktop\зарядка пальчиковая гимнастика\d80207aa-633d-481d-91b3-6cc86de5fa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0856"/>
            <a:ext cx="3672408" cy="27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f2.ppt-online.org/files2/slide/b/bMKaTuj5dvQZlU2YrJxIHDtVSFBN0w4c1fqCmX/slide-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36144"/>
            <a:ext cx="3600399" cy="266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Младшая группа\Desktop\зарядка пальчиковая гимнастика\f085f8ca-74a1-49f8-a08d-07908c8275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03344"/>
            <a:ext cx="3061702" cy="3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ладшая группа\Desktop\неделя спорт и здоровье\7cd7e15a-443e-4b16-bdd8-7c874fbfa3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2" y="3429000"/>
            <a:ext cx="3381616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5630" y="332656"/>
            <a:ext cx="814082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важной частью работы по развитию мелкой моторики. Игры эти очень эмоциональны, увлекательны. Они способствуют развитию речи, творческой деятельности.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бы отображают реальность окружающего мира - предметы, животных, людей, их деятельность, явления природы. В головном мозгу речевая область расположена рядом с двигательной областью, являясь ее частью.  Речь совершенствуется под влиянием кинетических импульсов от рук, точнее, от пальцев. Обычно ребенок, имеющий высокий уровень развития мелкой моторики, умеет логически рассуждать, у него достаточно развиты память, внимание, связная речь.</a:t>
            </a:r>
          </a:p>
        </p:txBody>
      </p:sp>
      <p:pic>
        <p:nvPicPr>
          <p:cNvPr id="4" name="Picture 3" descr="C:\Users\Младшая группа\Desktop\неделя спорт и здоровье\af66d6b9-ec44-458e-aa88-6d6d3effc3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47" y="3429000"/>
            <a:ext cx="4070413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7686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 игры очень разнообразны, поэтому их можно классифицировать на несколько видов: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Пальчиковые игры со стихотворным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они побуждают детей к творчеству, в стихотворной форме они запоминаются быстрее. Дети могут проговаривать и выполнять движения пальчиками как в свободное время, так и на прогулке.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Игры с предметами, которые всегда есть в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обиходе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 использованием карандаша с гранями, с прищепками, игры с пробками от бутылок, игры с сыпучими материалами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(горох, фасоль, рис, гречка, пшено)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игры легко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«укалывают»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ладони, активизируют нервные окончания, снимают напряжение. В играх с сыпучими материалами пальчики станут более гибкими, восприимчивыми к мелким деталям.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Игры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они развивают воображение- в каждом пальчике ребёнок видит тот или иной образ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4)Пальчиковые игры на основе сказок-ещё один вид пальчиковых игр. Такие игры позволяют повысить общий тонус, развивают внимание, память, снимают психоэмоциональное напряжение. Можно использовать готовый пальчиковый театр, а можно нарисовать героев сказок на подушечках пальцев и проиграть в сказку с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9051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80716"/>
            <a:ext cx="66247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bmk="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ПРАЖНЕНИЯ   С  КАРАНДАШОМ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САМОМАССАЖ  ЛАДОНЕЙ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Исходное положение: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Соединить ладони пальцами вперед. Карандаш находится в вертикальном положении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между ладонями и выполняет функции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массажера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упражнения: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Перемещать ладони вперед-назад, передвигая карандаш только мягкими частями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ладоней.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Дозировка: до 5 движений с ориентировкой на ведущую руку.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392" y="1916832"/>
            <a:ext cx="2064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288" y="4221088"/>
            <a:ext cx="2232248" cy="194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предметами,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всегда есть в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обиходе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 использованием карандаша с гранями, с прищепками, игры с пробками от бутылок, игры с сыпучими материалами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(горох, фасоль, рис, гречка, пшено)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игры легко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«укалывают»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ладони, активизируют нервные окончания, снимают напряжение. В играх с сыпучими материалами пальчики станут более гибкими, восприимчивыми к мелким деталям. </a:t>
            </a:r>
          </a:p>
        </p:txBody>
      </p:sp>
    </p:spTree>
    <p:extLst>
      <p:ext uri="{BB962C8B-B14F-4D97-AF65-F5344CB8AC3E}">
        <p14:creationId xmlns:p14="http://schemas.microsoft.com/office/powerpoint/2010/main" val="12663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539</TotalTime>
  <Words>867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Веселые и умные пальчики.</vt:lpstr>
      <vt:lpstr>Исследования ученых Института физиологии детей и подростков АПН (М.М.Кольцова, Е.И.Есенина, Л.В.Антакова-Фомина)</vt:lpstr>
      <vt:lpstr>Появление пальчиковых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 в руке.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 для дошкольников</dc:title>
  <dc:creator>Юлечка</dc:creator>
  <cp:lastModifiedBy>Windows User</cp:lastModifiedBy>
  <cp:revision>49</cp:revision>
  <dcterms:created xsi:type="dcterms:W3CDTF">2014-10-14T16:01:09Z</dcterms:created>
  <dcterms:modified xsi:type="dcterms:W3CDTF">2023-02-25T20:21:06Z</dcterms:modified>
</cp:coreProperties>
</file>