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256" r:id="rId3"/>
    <p:sldId id="264" r:id="rId4"/>
    <p:sldId id="257" r:id="rId5"/>
    <p:sldId id="261" r:id="rId6"/>
    <p:sldId id="262" r:id="rId7"/>
    <p:sldId id="263" r:id="rId8"/>
    <p:sldId id="258" r:id="rId9"/>
    <p:sldId id="265" r:id="rId10"/>
    <p:sldId id="266" r:id="rId11"/>
    <p:sldId id="267" r:id="rId12"/>
    <p:sldId id="259" r:id="rId13"/>
    <p:sldId id="268" r:id="rId14"/>
    <p:sldId id="269" r:id="rId15"/>
    <p:sldId id="270" r:id="rId16"/>
    <p:sldId id="260" r:id="rId17"/>
    <p:sldId id="274" r:id="rId18"/>
    <p:sldId id="272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056A1-3C1C-4CA3-B773-39C2AFBA8771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B8EE3-2F27-4A51-858D-92A63EA37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2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8EE3-2F27-4A51-858D-92A63EA3759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011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673F-6192-46CB-8039-241918E645A2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2F21-D776-45EB-9A83-BEEAF5E37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0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673F-6192-46CB-8039-241918E645A2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2F21-D776-45EB-9A83-BEEAF5E37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80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673F-6192-46CB-8039-241918E645A2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2F21-D776-45EB-9A83-BEEAF5E37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897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673F-6192-46CB-8039-241918E645A2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2F21-D776-45EB-9A83-BEEAF5E37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400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673F-6192-46CB-8039-241918E645A2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2F21-D776-45EB-9A83-BEEAF5E37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263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673F-6192-46CB-8039-241918E645A2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2F21-D776-45EB-9A83-BEEAF5E37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69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673F-6192-46CB-8039-241918E645A2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2F21-D776-45EB-9A83-BEEAF5E37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287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673F-6192-46CB-8039-241918E645A2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2F21-D776-45EB-9A83-BEEAF5E37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731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673F-6192-46CB-8039-241918E645A2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2F21-D776-45EB-9A83-BEEAF5E37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673F-6192-46CB-8039-241918E645A2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2F21-D776-45EB-9A83-BEEAF5E37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02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673F-6192-46CB-8039-241918E645A2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2F21-D776-45EB-9A83-BEEAF5E37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575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E673F-6192-46CB-8039-241918E645A2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22F21-D776-45EB-9A83-BEEAF5E37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46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13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slide" Target="slide14.xml"/><Relationship Id="rId4" Type="http://schemas.openxmlformats.org/officeDocument/2006/relationships/image" Target="../media/image8.png"/><Relationship Id="rId9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image" Target="../media/image8.png"/><Relationship Id="rId10" Type="http://schemas.openxmlformats.org/officeDocument/2006/relationships/slide" Target="slide2.xml"/><Relationship Id="rId4" Type="http://schemas.openxmlformats.org/officeDocument/2006/relationships/slide" Target="slide17.xml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slide" Target="slide8.xm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6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8.png"/><Relationship Id="rId4" Type="http://schemas.openxmlformats.org/officeDocument/2006/relationships/slide" Target="slide5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9.xml"/><Relationship Id="rId7" Type="http://schemas.openxmlformats.org/officeDocument/2006/relationships/slide" Target="slide1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slide" Target="slide10.xml"/><Relationship Id="rId4" Type="http://schemas.openxmlformats.org/officeDocument/2006/relationships/image" Target="../media/image8.png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4544" y="1995054"/>
            <a:ext cx="7966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ДИКИЕ ЖИВОТНЫЕ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drasler.ru/wp-content/uploads/2019/08/%D0%9A%D0%B0%D1%80%D1%82%D0%B8%D0%BD%D0%BA%D0%B8-%D0%B6%D0%B8%D0%B2%D0%BE%D1%82%D0%BD%D1%8B%D0%B5-%D0%BD%D0%B0%D1%88%D0%B8%D1%85-%D0%BB%D0%B5%D1%81%D0%BE%D0%B2-%D0%B4%D0%BB%D1%8F-%D0%B4%D0%B5%D1%82%D0%B5%D0%B9-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15" y="3389346"/>
            <a:ext cx="3957340" cy="279670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60872" y="4927632"/>
            <a:ext cx="2660072" cy="1258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Исполнитель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Чистякова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Ирина Александровна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937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383" y="1000699"/>
            <a:ext cx="6946446" cy="4721228"/>
          </a:xfrm>
          <a:prstGeom prst="rect">
            <a:avLst/>
          </a:prstGeom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10945091" y="5721927"/>
            <a:ext cx="983673" cy="86293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5728834" y="6149434"/>
            <a:ext cx="551543" cy="43542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917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fs.znanio.ru/methodology/images/d2/b3/d2b354b66f65f5a07476fdf683b81b6f4e19f0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623" y="0"/>
            <a:ext cx="7823198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10945091" y="5721927"/>
            <a:ext cx="983673" cy="86293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5576451" y="6140504"/>
            <a:ext cx="551543" cy="43542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837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ikiwiki.com/uploads/posts/2022-02/1645029746_24-fikiwiki-com-p-kartinki-dlya-detei-krolik-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895" y="114252"/>
            <a:ext cx="7188653" cy="574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s://catherineasquithgallery.com/uploads/posts/2021-03/1614594076_4-p-domik-na-belom-fone-4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20" y="840511"/>
            <a:ext cx="1547499" cy="1547499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41599"/>
            <a:ext cx="1556916" cy="1608513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4" descr="https://images.vfl.ru/ii/1587147929/b07b05f5/30251200_m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03700"/>
            <a:ext cx="1556916" cy="1360071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омой 6">
            <a:hlinkClick r:id="rId9" action="ppaction://hlinksldjump" highlightClick="1"/>
          </p:cNvPr>
          <p:cNvSpPr/>
          <p:nvPr/>
        </p:nvSpPr>
        <p:spPr>
          <a:xfrm>
            <a:off x="5576451" y="6140504"/>
            <a:ext cx="551543" cy="43542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095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04" y="254389"/>
            <a:ext cx="7121236" cy="5702923"/>
          </a:xfrm>
          <a:prstGeom prst="rect">
            <a:avLst/>
          </a:prstGeom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10945091" y="5721927"/>
            <a:ext cx="983673" cy="86293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5576451" y="6140504"/>
            <a:ext cx="551543" cy="43542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02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4373319_20-p-zhivotnie-na-svetlom-fone-2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76" y="895874"/>
            <a:ext cx="7524291" cy="470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10945091" y="5721927"/>
            <a:ext cx="983673" cy="86293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5576451" y="6140504"/>
            <a:ext cx="551543" cy="43542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93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-thb03.getcourse.ru/fileservice/file/thumbnail/h/9489cd504f77bc70456b59da7bec355d.jpg/s/s1200x/a/27502/sc/2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28" y="690609"/>
            <a:ext cx="8315902" cy="554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10945091" y="5721927"/>
            <a:ext cx="983673" cy="86293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996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1614535159_1-p-medved-na-belom-fone-kartinki-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601" y="1446442"/>
            <a:ext cx="5435241" cy="373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s://catherineasquithgallery.com/uploads/posts/2021-03/1614594076_4-p-domik-na-belom-fone-4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20" y="840511"/>
            <a:ext cx="1547499" cy="1547499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41599"/>
            <a:ext cx="1556916" cy="1608513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4" descr="https://images.vfl.ru/ii/1587147929/b07b05f5/30251200_m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03700"/>
            <a:ext cx="1556916" cy="1360071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омой 8">
            <a:hlinkClick r:id="rId10" action="ppaction://hlinksldjump" highlightClick="1"/>
          </p:cNvPr>
          <p:cNvSpPr/>
          <p:nvPr/>
        </p:nvSpPr>
        <p:spPr>
          <a:xfrm>
            <a:off x="5576451" y="6140504"/>
            <a:ext cx="551543" cy="43542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560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lubmama.ru/uploads/posts/2022-08/1661398271_34-klubmama-ru-p-podelka-berloga-dlya-medvedya-zimoi-foto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290" y="454135"/>
            <a:ext cx="9137863" cy="516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10945091" y="5721927"/>
            <a:ext cx="983673" cy="86293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5576451" y="6140504"/>
            <a:ext cx="551543" cy="43542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420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originals/1a/77/8a/1a778ad66dd4a2e00f2735660e476a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92" y="261257"/>
            <a:ext cx="8002259" cy="533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10945091" y="5721927"/>
            <a:ext cx="983673" cy="86293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5576451" y="6140504"/>
            <a:ext cx="551543" cy="43542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02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originals/00/c3/15/00c315603a8b6cea55ff1b21c5d12f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72" y="6927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10945091" y="5721927"/>
            <a:ext cx="983673" cy="86293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5576451" y="6140504"/>
            <a:ext cx="551543" cy="43542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97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" y="450064"/>
            <a:ext cx="2943623" cy="3055135"/>
          </a:xfrm>
          <a:prstGeom prst="rect">
            <a:avLst/>
          </a:prstGeom>
        </p:spPr>
      </p:pic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647" y="0"/>
            <a:ext cx="4282009" cy="2951018"/>
          </a:xfrm>
          <a:prstGeom prst="rect">
            <a:avLst/>
          </a:prstGeom>
        </p:spPr>
      </p:pic>
      <p:pic>
        <p:nvPicPr>
          <p:cNvPr id="5" name="Picture 2" descr="https://fikiwiki.com/uploads/posts/2022-02/1645029746_24-fikiwiki-com-p-kartinki-dlya-detei-krolik-30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3" y="3244156"/>
            <a:ext cx="4306962" cy="344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atherineasquithgallery.com/uploads/posts/2021-02/1614535159_1-p-medved-na-belom-fone-kartinki-1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705" y="2951591"/>
            <a:ext cx="5435241" cy="373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676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age.winudf.com/v2/image/Y29tLnNzcy5mYXVuYXNsaWRlcl9zY3JlZW5zaG90c182XzEzM2MxYzA/screen-6.jpg?fakeurl=1&amp;type=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>
            <a:hlinkClick r:id="rId3" action="ppaction://hlinksldjump"/>
          </p:cNvPr>
          <p:cNvSpPr/>
          <p:nvPr/>
        </p:nvSpPr>
        <p:spPr>
          <a:xfrm>
            <a:off x="3643746" y="2375189"/>
            <a:ext cx="2729346" cy="21691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hlinkClick r:id="rId4" action="ppaction://hlinksldjump"/>
          </p:cNvPr>
          <p:cNvSpPr/>
          <p:nvPr/>
        </p:nvSpPr>
        <p:spPr>
          <a:xfrm>
            <a:off x="6373092" y="2375189"/>
            <a:ext cx="3249879" cy="21691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hlinkClick r:id="rId5" action="ppaction://hlinksldjump"/>
          </p:cNvPr>
          <p:cNvSpPr/>
          <p:nvPr/>
        </p:nvSpPr>
        <p:spPr>
          <a:xfrm>
            <a:off x="5950857" y="841829"/>
            <a:ext cx="2496457" cy="1770742"/>
          </a:xfrm>
          <a:prstGeom prst="roundRect">
            <a:avLst/>
          </a:prstGeom>
          <a:solidFill>
            <a:schemeClr val="accent1">
              <a:alpha val="5000"/>
            </a:schemeClr>
          </a:solidFill>
          <a:ln>
            <a:solidFill>
              <a:schemeClr val="accent1">
                <a:shade val="50000"/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hlinkClick r:id="rId6" action="ppaction://hlinksldjump"/>
          </p:cNvPr>
          <p:cNvSpPr/>
          <p:nvPr/>
        </p:nvSpPr>
        <p:spPr>
          <a:xfrm>
            <a:off x="10016838" y="1494971"/>
            <a:ext cx="1347848" cy="1567543"/>
          </a:xfrm>
          <a:prstGeom prst="roundRect">
            <a:avLst/>
          </a:prstGeom>
          <a:solidFill>
            <a:schemeClr val="accent1">
              <a:alpha val="1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230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605" y="795109"/>
            <a:ext cx="4835237" cy="5018408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5576451" y="6140504"/>
            <a:ext cx="551543" cy="43542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4" name="Picture 8" descr="https://catherineasquithgallery.com/uploads/posts/2021-03/1614594076_4-p-domik-na-belom-fone-4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20" y="840511"/>
            <a:ext cx="1547499" cy="1547499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41599"/>
            <a:ext cx="1556916" cy="1608513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4" descr="https://images.vfl.ru/ii/1587147929/b07b05f5/30251200_m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03700"/>
            <a:ext cx="1556916" cy="1360071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876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eles.club/uploads/posts/2021-11/1637775024_66-celes-club-p-logovo-volka-zhivotnie-krasivo-foto-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18" y="0"/>
            <a:ext cx="9394207" cy="625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возврат 1">
            <a:hlinkClick r:id="rId3" action="ppaction://hlinksldjump" highlightClick="1"/>
          </p:cNvPr>
          <p:cNvSpPr/>
          <p:nvPr/>
        </p:nvSpPr>
        <p:spPr>
          <a:xfrm>
            <a:off x="10945091" y="5721927"/>
            <a:ext cx="983673" cy="86293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5576449" y="6378366"/>
            <a:ext cx="551543" cy="43542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796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tse2.mm.bing.net/th?id=OIP.67dts__u2C_FDcmmqE8UFwHaHR&amp;pid=Ap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797" y="883102"/>
            <a:ext cx="451485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10945091" y="5721927"/>
            <a:ext cx="983673" cy="86293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5576451" y="6140504"/>
            <a:ext cx="551543" cy="43542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816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otvet.imgsmail.ru/download/4891086_9ba13daf37eacbc244cce7eb29ebedc1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99" y="548482"/>
            <a:ext cx="7259246" cy="544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10945091" y="5721927"/>
            <a:ext cx="983673" cy="86293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5576451" y="6140504"/>
            <a:ext cx="551543" cy="43542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757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708" y="840511"/>
            <a:ext cx="6491667" cy="4473841"/>
          </a:xfrm>
          <a:prstGeom prst="rect">
            <a:avLst/>
          </a:prstGeom>
        </p:spPr>
      </p:pic>
      <p:pic>
        <p:nvPicPr>
          <p:cNvPr id="4" name="Picture 8" descr="https://catherineasquithgallery.com/uploads/posts/2021-03/1614594076_4-p-domik-na-belom-fone-4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20" y="840511"/>
            <a:ext cx="1547499" cy="1547499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41599"/>
            <a:ext cx="1556916" cy="1608513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4" descr="https://images.vfl.ru/ii/1587147929/b07b05f5/30251200_m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03700"/>
            <a:ext cx="1556916" cy="1360071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омой 6">
            <a:hlinkClick r:id="rId9" action="ppaction://hlinksldjump" highlightClick="1"/>
          </p:cNvPr>
          <p:cNvSpPr/>
          <p:nvPr/>
        </p:nvSpPr>
        <p:spPr>
          <a:xfrm>
            <a:off x="5609769" y="6111475"/>
            <a:ext cx="551543" cy="43542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920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57" y="129006"/>
            <a:ext cx="8015330" cy="6011498"/>
          </a:xfrm>
          <a:prstGeom prst="rect">
            <a:avLst/>
          </a:prstGeom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10945091" y="5721927"/>
            <a:ext cx="983673" cy="86293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5576451" y="6140504"/>
            <a:ext cx="551543" cy="43542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853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8</Words>
  <Application>Microsoft Office PowerPoint</Application>
  <PresentationFormat>Широкоэкранный</PresentationFormat>
  <Paragraphs>4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35</cp:revision>
  <dcterms:created xsi:type="dcterms:W3CDTF">2023-02-10T09:16:14Z</dcterms:created>
  <dcterms:modified xsi:type="dcterms:W3CDTF">2023-02-11T09:21:33Z</dcterms:modified>
</cp:coreProperties>
</file>