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E26E00-7CEA-4C33-BE46-6134F0144B21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46D9AD-02F0-46B7-A470-4F59D33EB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0"/>
            <a:ext cx="7772400" cy="3649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МАДОУ №64 «Колокольчик»</a:t>
            </a:r>
            <a:br>
              <a:rPr lang="ru-RU" sz="3200" dirty="0" smtClean="0"/>
            </a:br>
            <a:r>
              <a:rPr lang="ru-RU" sz="3200" dirty="0" smtClean="0"/>
              <a:t>В рамках проекта «</a:t>
            </a:r>
            <a:r>
              <a:rPr lang="ru-RU" sz="3200" dirty="0" err="1"/>
              <a:t>С</a:t>
            </a:r>
            <a:r>
              <a:rPr lang="ru-RU" sz="3200" dirty="0" err="1" smtClean="0"/>
              <a:t>агаалган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средняя группа №18</a:t>
            </a:r>
            <a:br>
              <a:rPr lang="ru-RU" sz="3200" dirty="0" smtClean="0"/>
            </a:br>
            <a:r>
              <a:rPr lang="ru-RU" sz="3200" dirty="0" smtClean="0"/>
              <a:t>«Лучики»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</a:t>
            </a:r>
            <a:r>
              <a:rPr lang="ru-RU" dirty="0" err="1" smtClean="0"/>
              <a:t>Сотнева</a:t>
            </a:r>
            <a:r>
              <a:rPr lang="ru-RU" dirty="0" smtClean="0"/>
              <a:t> Л.П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сувениры</a:t>
            </a:r>
            <a:endParaRPr lang="ru-RU" dirty="0"/>
          </a:p>
        </p:txBody>
      </p:sp>
      <p:pic>
        <p:nvPicPr>
          <p:cNvPr id="11266" name="Picture 2" descr="C:\Users\user\Desktop\20230220_151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530225"/>
            <a:ext cx="446449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куклы</a:t>
            </a:r>
            <a:endParaRPr lang="ru-RU" dirty="0"/>
          </a:p>
        </p:txBody>
      </p:sp>
      <p:pic>
        <p:nvPicPr>
          <p:cNvPr id="9218" name="Picture 2" descr="C:\Users\user\Desktop\20230307_12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4" name="Picture 2" descr="C:\Users\user\Desktop\20230307_12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традициями бурятского народа</a:t>
            </a:r>
            <a:endParaRPr lang="ru-RU" dirty="0"/>
          </a:p>
        </p:txBody>
      </p:sp>
      <p:pic>
        <p:nvPicPr>
          <p:cNvPr id="1026" name="Picture 2" descr="C:\Users\user\Desktop\20230210_092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960440" cy="39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традициями</a:t>
            </a:r>
            <a:endParaRPr lang="ru-RU" dirty="0"/>
          </a:p>
        </p:txBody>
      </p:sp>
      <p:pic>
        <p:nvPicPr>
          <p:cNvPr id="2050" name="Picture 2" descr="C:\Users\user\Desktop\20230210_09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 играем</a:t>
            </a:r>
            <a:r>
              <a:rPr lang="ru-RU" dirty="0" smtClean="0"/>
              <a:t> бурятскую  народную играем «Варежка»</a:t>
            </a:r>
            <a:endParaRPr lang="ru-RU" dirty="0"/>
          </a:p>
        </p:txBody>
      </p:sp>
      <p:pic>
        <p:nvPicPr>
          <p:cNvPr id="3074" name="Picture 2" descr="C:\Users\user\Desktop\20230220_12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сувениры из соленого теста</a:t>
            </a:r>
            <a:endParaRPr lang="ru-RU" dirty="0"/>
          </a:p>
        </p:txBody>
      </p:sp>
      <p:pic>
        <p:nvPicPr>
          <p:cNvPr id="4098" name="Picture 2" descr="C:\Users\user\Desktop\20230222_092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320480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из соленого теста</a:t>
            </a:r>
            <a:endParaRPr lang="ru-RU" dirty="0"/>
          </a:p>
        </p:txBody>
      </p:sp>
      <p:pic>
        <p:nvPicPr>
          <p:cNvPr id="5122" name="Picture 2" descr="C:\Users\user\Desktop\20230222_095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00200"/>
            <a:ext cx="48245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Раскрашиваем фигурки</a:t>
            </a:r>
            <a:endParaRPr lang="ru-RU" dirty="0"/>
          </a:p>
        </p:txBody>
      </p:sp>
      <p:pic>
        <p:nvPicPr>
          <p:cNvPr id="6146" name="Picture 2" descr="C:\Users\user\Desktop\20230306_102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такие сувениры</a:t>
            </a:r>
            <a:endParaRPr lang="ru-RU" dirty="0"/>
          </a:p>
        </p:txBody>
      </p:sp>
      <p:pic>
        <p:nvPicPr>
          <p:cNvPr id="7170" name="Picture 2" descr="C:\Users\user\Desktop\20230214_151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в бурятском костюме</a:t>
            </a:r>
            <a:endParaRPr lang="ru-RU" dirty="0"/>
          </a:p>
        </p:txBody>
      </p:sp>
      <p:pic>
        <p:nvPicPr>
          <p:cNvPr id="8194" name="Picture 2" descr="C:\Users\user\Desktop\20230216_115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52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МАДОУ №64 «Колокольчик» В рамках проекта «Сагаалган» средняя группа №18 «Лучики»</vt:lpstr>
      <vt:lpstr>Знакомство с традициями бурятского народа</vt:lpstr>
      <vt:lpstr>Знакомство с традициями</vt:lpstr>
      <vt:lpstr>В играем бурятскую  народную играем «Варежка»</vt:lpstr>
      <vt:lpstr>Делаем сувениры из соленого теста</vt:lpstr>
      <vt:lpstr>Лепим из соленого теста</vt:lpstr>
      <vt:lpstr>Раскрашиваем фигурки</vt:lpstr>
      <vt:lpstr>Вот такие сувениры</vt:lpstr>
      <vt:lpstr>Куклы в бурятском костюме</vt:lpstr>
      <vt:lpstr>Наши сувениры</vt:lpstr>
      <vt:lpstr>Наши куклы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проекта «сагаалган» ср.гр №18</dc:title>
  <dc:creator>user</dc:creator>
  <cp:lastModifiedBy>user</cp:lastModifiedBy>
  <cp:revision>4</cp:revision>
  <dcterms:created xsi:type="dcterms:W3CDTF">2023-03-08T13:55:15Z</dcterms:created>
  <dcterms:modified xsi:type="dcterms:W3CDTF">2023-03-08T14:30:15Z</dcterms:modified>
</cp:coreProperties>
</file>