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6" r:id="rId3"/>
    <p:sldId id="278" r:id="rId4"/>
    <p:sldId id="279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83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6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7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69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0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4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8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5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6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E0EA22-0CDD-4093-ADC0-1D7DC6DA5B8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C50CBD-AFE5-4CEA-9FD2-241A1AEE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27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" y="631472"/>
            <a:ext cx="10577689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54" y="3330222"/>
            <a:ext cx="5944223" cy="3343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373503"/>
            <a:ext cx="5554134" cy="3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2" y="150988"/>
            <a:ext cx="5479119" cy="3077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77" y="3450836"/>
            <a:ext cx="5407378" cy="3237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9" y="150988"/>
            <a:ext cx="56557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" y="3808517"/>
            <a:ext cx="4588717" cy="2691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8" y="3838397"/>
            <a:ext cx="4810066" cy="2631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8" y="128657"/>
            <a:ext cx="4810066" cy="3224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" y="128656"/>
            <a:ext cx="4588717" cy="32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7" y="341486"/>
            <a:ext cx="4734585" cy="2762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7" y="3575731"/>
            <a:ext cx="4734586" cy="286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07" y="194731"/>
            <a:ext cx="4639322" cy="2762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03" y="3575731"/>
            <a:ext cx="459917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83448"/>
            <a:ext cx="5239434" cy="2848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08" y="583448"/>
            <a:ext cx="4706007" cy="2848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51" y="3688620"/>
            <a:ext cx="4734586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1" y="312718"/>
            <a:ext cx="4782217" cy="2848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18" y="265087"/>
            <a:ext cx="4763165" cy="28960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1" y="3565681"/>
            <a:ext cx="4782217" cy="2934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44" y="3565681"/>
            <a:ext cx="4744112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8" y="566361"/>
            <a:ext cx="4763165" cy="2857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8" y="3706104"/>
            <a:ext cx="4763165" cy="2743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0" y="566361"/>
            <a:ext cx="4553202" cy="2857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1" y="3706104"/>
            <a:ext cx="4553202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" y="148231"/>
            <a:ext cx="5136445" cy="3432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169916"/>
            <a:ext cx="5084232" cy="3389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98" y="3738639"/>
            <a:ext cx="5000979" cy="29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31422"/>
            <a:ext cx="3719690" cy="2880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2" y="231422"/>
            <a:ext cx="3759200" cy="2880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55" y="231422"/>
            <a:ext cx="3869619" cy="2880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3579283"/>
            <a:ext cx="4933245" cy="3157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86" y="3579283"/>
            <a:ext cx="5319399" cy="31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56" y="420637"/>
            <a:ext cx="8997243" cy="61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6" y="574536"/>
            <a:ext cx="4272313" cy="2836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6" y="574536"/>
            <a:ext cx="3935468" cy="2836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6" y="3830081"/>
            <a:ext cx="3935468" cy="2836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956" y="3830082"/>
            <a:ext cx="4272313" cy="28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" y="112337"/>
            <a:ext cx="3071059" cy="2422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" y="2774242"/>
            <a:ext cx="3135478" cy="2374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0" y="97820"/>
            <a:ext cx="3160889" cy="2436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8" y="2660186"/>
            <a:ext cx="3011136" cy="2234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51" y="112337"/>
            <a:ext cx="3099836" cy="2421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22" y="4086579"/>
            <a:ext cx="2943577" cy="2663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95" y="4380090"/>
            <a:ext cx="2935454" cy="23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257342"/>
            <a:ext cx="5429956" cy="3902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90" y="3635022"/>
            <a:ext cx="5276143" cy="3091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90" y="151459"/>
            <a:ext cx="5276142" cy="30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55" y="3826933"/>
            <a:ext cx="4109153" cy="2619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4622"/>
            <a:ext cx="4513832" cy="30092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656222"/>
            <a:ext cx="4233333" cy="30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3" y="208492"/>
            <a:ext cx="4580287" cy="3234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7" y="208492"/>
            <a:ext cx="4752623" cy="3183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71" y="3733378"/>
            <a:ext cx="2589389" cy="2835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87" y="3820729"/>
            <a:ext cx="2923825" cy="26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" y="328986"/>
            <a:ext cx="3395130" cy="2854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0" y="328985"/>
            <a:ext cx="3995080" cy="2854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" y="3571521"/>
            <a:ext cx="3578578" cy="2919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0" y="3571521"/>
            <a:ext cx="3995080" cy="2919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75" y="1256942"/>
            <a:ext cx="3611392" cy="38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8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" y="1116717"/>
            <a:ext cx="6210300" cy="403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03" y="586140"/>
            <a:ext cx="386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5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172154"/>
            <a:ext cx="4481689" cy="3000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72155"/>
            <a:ext cx="4425243" cy="3000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414888"/>
            <a:ext cx="4425243" cy="3279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3414888"/>
            <a:ext cx="4481689" cy="3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70933"/>
            <a:ext cx="4553388" cy="2991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77" y="270933"/>
            <a:ext cx="4617156" cy="2991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0" y="3352800"/>
            <a:ext cx="5062506" cy="33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5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3" y="573927"/>
            <a:ext cx="4368854" cy="2263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77" y="545340"/>
            <a:ext cx="4651021" cy="2292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3" y="3939822"/>
            <a:ext cx="4386437" cy="2564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3939822"/>
            <a:ext cx="4651021" cy="26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11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233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pc4mama@outlook.com</dc:creator>
  <cp:lastModifiedBy>pc4mama@outlook.com</cp:lastModifiedBy>
  <cp:revision>27</cp:revision>
  <dcterms:created xsi:type="dcterms:W3CDTF">2023-02-18T07:16:09Z</dcterms:created>
  <dcterms:modified xsi:type="dcterms:W3CDTF">2023-02-28T08:50:41Z</dcterms:modified>
</cp:coreProperties>
</file>