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703DC-F843-45EA-B613-4DF6BFEC2AA0}" v="363" dt="2022-04-20T18:20:31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38703DC-F843-45EA-B613-4DF6BFEC2AA0}"/>
    <pc:docChg chg="modSld addMainMaster delMainMaster">
      <pc:chgData name="" userId="" providerId="" clId="Web-{338703DC-F843-45EA-B613-4DF6BFEC2AA0}" dt="2022-04-20T17:08:36.430" v="0"/>
      <pc:docMkLst>
        <pc:docMk/>
      </pc:docMkLst>
      <pc:sldChg chg="modSp mod modClrScheme chgLayout">
        <pc:chgData name="" userId="" providerId="" clId="Web-{338703DC-F843-45EA-B613-4DF6BFEC2AA0}" dt="2022-04-20T17:08:36.430" v="0"/>
        <pc:sldMkLst>
          <pc:docMk/>
          <pc:sldMk cId="1351651579" sldId="256"/>
        </pc:sldMkLst>
        <pc:spChg chg="mod ord">
          <ac:chgData name="" userId="" providerId="" clId="Web-{338703DC-F843-45EA-B613-4DF6BFEC2AA0}" dt="2022-04-20T17:08:36.430" v="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" userId="" providerId="" clId="Web-{338703DC-F843-45EA-B613-4DF6BFEC2AA0}" dt="2022-04-20T17:08:36.430" v="0"/>
          <ac:spMkLst>
            <pc:docMk/>
            <pc:sldMk cId="1351651579" sldId="256"/>
            <ac:spMk id="3" creationId="{00000000-0000-0000-0000-000000000000}"/>
          </ac:spMkLst>
        </pc:spChg>
      </pc:sldChg>
      <pc:sldMasterChg chg="del delSldLayout">
        <pc:chgData name="" userId="" providerId="" clId="Web-{338703DC-F843-45EA-B613-4DF6BFEC2AA0}" dt="2022-04-20T17:08:36.430" v="0"/>
        <pc:sldMasterMkLst>
          <pc:docMk/>
          <pc:sldMasterMk cId="3154979492" sldId="2147483648"/>
        </pc:sldMasterMkLst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" userId="" providerId="" clId="Web-{338703DC-F843-45EA-B613-4DF6BFEC2AA0}" dt="2022-04-20T17:08:36.430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 modSldLayout">
        <pc:chgData name="" userId="" providerId="" clId="Web-{338703DC-F843-45EA-B613-4DF6BFEC2AA0}" dt="2022-04-20T17:08:36.430" v="0"/>
        <pc:sldMasterMkLst>
          <pc:docMk/>
          <pc:sldMasterMk cId="3126125633" sldId="2147483660"/>
        </pc:sldMasterMkLst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1383653813" sldId="2147483661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4218541529" sldId="2147483662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3622079431" sldId="2147483663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2919019746" sldId="2147483664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2854323205" sldId="2147483665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3840740508" sldId="2147483666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417704400" sldId="2147483667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4133813257" sldId="2147483668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2681025144" sldId="2147483669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3218294389" sldId="2147483670"/>
          </pc:sldLayoutMkLst>
        </pc:sldLayoutChg>
        <pc:sldLayoutChg chg="add mod replId">
          <pc:chgData name="" userId="" providerId="" clId="Web-{338703DC-F843-45EA-B613-4DF6BFEC2AA0}" dt="2022-04-20T17:08:36.430" v="0"/>
          <pc:sldLayoutMkLst>
            <pc:docMk/>
            <pc:sldMasterMk cId="3126125633" sldId="2147483660"/>
            <pc:sldLayoutMk cId="181866293" sldId="2147483671"/>
          </pc:sldLayoutMkLst>
        </pc:sldLayoutChg>
      </pc:sldMasterChg>
    </pc:docChg>
  </pc:docChgLst>
  <pc:docChgLst>
    <pc:chgData name="Кондратьева Александра" userId="0ead16cea00f31a8" providerId="Windows Live" clId="Web-{338703DC-F843-45EA-B613-4DF6BFEC2AA0}"/>
    <pc:docChg chg="addSld delSld modSld">
      <pc:chgData name="Кондратьева Александра" userId="0ead16cea00f31a8" providerId="Windows Live" clId="Web-{338703DC-F843-45EA-B613-4DF6BFEC2AA0}" dt="2022-04-20T18:20:31.160" v="376" actId="1076"/>
      <pc:docMkLst>
        <pc:docMk/>
      </pc:docMkLst>
      <pc:sldChg chg="addSp delSp modSp mod setBg modClrScheme chgLayout">
        <pc:chgData name="Кондратьева Александра" userId="0ead16cea00f31a8" providerId="Windows Live" clId="Web-{338703DC-F843-45EA-B613-4DF6BFEC2AA0}" dt="2022-04-20T18:20:31.160" v="376" actId="1076"/>
        <pc:sldMkLst>
          <pc:docMk/>
          <pc:sldMk cId="1351651579" sldId="256"/>
        </pc:sldMkLst>
        <pc:spChg chg="del">
          <ac:chgData name="Кондратьева Александра" userId="0ead16cea00f31a8" providerId="Windows Live" clId="Web-{338703DC-F843-45EA-B613-4DF6BFEC2AA0}" dt="2022-04-20T17:15:17.438" v="11"/>
          <ac:spMkLst>
            <pc:docMk/>
            <pc:sldMk cId="1351651579" sldId="256"/>
            <ac:spMk id="2" creationId="{00000000-0000-0000-0000-000000000000}"/>
          </ac:spMkLst>
        </pc:spChg>
        <pc:spChg chg="del mod ord">
          <ac:chgData name="Кондратьева Александра" userId="0ead16cea00f31a8" providerId="Windows Live" clId="Web-{338703DC-F843-45EA-B613-4DF6BFEC2AA0}" dt="2022-04-20T18:19:25.891" v="366"/>
          <ac:spMkLst>
            <pc:docMk/>
            <pc:sldMk cId="1351651579" sldId="256"/>
            <ac:spMk id="3" creationId="{00000000-0000-0000-0000-000000000000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18:10.371" v="358"/>
          <ac:spMkLst>
            <pc:docMk/>
            <pc:sldMk cId="1351651579" sldId="256"/>
            <ac:spMk id="4" creationId="{B58CB2B5-C714-76E0-8489-78DD5096A32A}"/>
          </ac:spMkLst>
        </pc:spChg>
        <pc:spChg chg="add mod ord">
          <ac:chgData name="Кондратьева Александра" userId="0ead16cea00f31a8" providerId="Windows Live" clId="Web-{338703DC-F843-45EA-B613-4DF6BFEC2AA0}" dt="2022-04-20T18:20:31.160" v="376" actId="1076"/>
          <ac:spMkLst>
            <pc:docMk/>
            <pc:sldMk cId="1351651579" sldId="256"/>
            <ac:spMk id="5" creationId="{55C88BFB-38F7-67C9-1122-86372C942782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18:28.982" v="360"/>
          <ac:spMkLst>
            <pc:docMk/>
            <pc:sldMk cId="1351651579" sldId="256"/>
            <ac:spMk id="6" creationId="{DD01EC0C-EC0D-F8F0-5780-FAC95A0DE1A7}"/>
          </ac:spMkLst>
        </pc:spChg>
        <pc:spChg chg="add del mod">
          <ac:chgData name="Кондратьева Александра" userId="0ead16cea00f31a8" providerId="Windows Live" clId="Web-{338703DC-F843-45EA-B613-4DF6BFEC2AA0}" dt="2022-04-20T18:19:35.501" v="367"/>
          <ac:spMkLst>
            <pc:docMk/>
            <pc:sldMk cId="1351651579" sldId="256"/>
            <ac:spMk id="9" creationId="{E2610D53-F04C-C51D-6F9A-20BFAF0F9EB2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16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18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20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22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24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26" creationId="{A97B08B2-0DA5-4B7F-A47D-5C15ECFB0B76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32" creationId="{590A298A-601D-412F-9A93-09DCA9DBE011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34" creationId="{7474A3CD-596C-4FAC-8913-C98848CD231B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36" creationId="{06A99299-7151-43AF-94CF-2ADA8412BDDE}"/>
          </ac:spMkLst>
        </pc:spChg>
        <pc:spChg chg="add">
          <ac:chgData name="Кондратьева Александра" userId="0ead16cea00f31a8" providerId="Windows Live" clId="Web-{338703DC-F843-45EA-B613-4DF6BFEC2AA0}" dt="2022-04-20T18:18:40.060" v="361"/>
          <ac:spMkLst>
            <pc:docMk/>
            <pc:sldMk cId="1351651579" sldId="256"/>
            <ac:spMk id="38" creationId="{09BB4655-F250-4A6F-9526-13AFF6118615}"/>
          </ac:spMkLst>
        </pc:spChg>
        <pc:picChg chg="add mod ord">
          <ac:chgData name="Кондратьева Александра" userId="0ead16cea00f31a8" providerId="Windows Live" clId="Web-{338703DC-F843-45EA-B613-4DF6BFEC2AA0}" dt="2022-04-20T18:18:40.060" v="361"/>
          <ac:picMkLst>
            <pc:docMk/>
            <pc:sldMk cId="1351651579" sldId="256"/>
            <ac:picMk id="7" creationId="{F7A8D30B-33BA-288A-E34C-2A90DBF403EE}"/>
          </ac:picMkLst>
        </pc:picChg>
        <pc:picChg chg="add">
          <ac:chgData name="Кондратьева Александра" userId="0ead16cea00f31a8" providerId="Windows Live" clId="Web-{338703DC-F843-45EA-B613-4DF6BFEC2AA0}" dt="2022-04-20T18:18:40.060" v="361"/>
          <ac:picMkLst>
            <pc:docMk/>
            <pc:sldMk cId="1351651579" sldId="256"/>
            <ac:picMk id="12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8:18:40.060" v="361"/>
          <ac:picMkLst>
            <pc:docMk/>
            <pc:sldMk cId="1351651579" sldId="256"/>
            <ac:picMk id="14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8:18:40.060" v="361"/>
          <ac:picMkLst>
            <pc:docMk/>
            <pc:sldMk cId="1351651579" sldId="256"/>
            <ac:picMk id="28" creationId="{19C770FC-6D2D-4B73-8219-CFEB0B146F7C}"/>
          </ac:picMkLst>
        </pc:picChg>
        <pc:picChg chg="add">
          <ac:chgData name="Кондратьева Александра" userId="0ead16cea00f31a8" providerId="Windows Live" clId="Web-{338703DC-F843-45EA-B613-4DF6BFEC2AA0}" dt="2022-04-20T18:18:40.060" v="361"/>
          <ac:picMkLst>
            <pc:docMk/>
            <pc:sldMk cId="1351651579" sldId="256"/>
            <ac:picMk id="30" creationId="{2DD31FDA-BCB5-4B8D-8FB8-8CCF019C9F11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7:28:14.763" v="72" actId="20577"/>
        <pc:sldMkLst>
          <pc:docMk/>
          <pc:sldMk cId="1295491820" sldId="257"/>
        </pc:sldMkLst>
        <pc:spChg chg="mod or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2" creationId="{86A3B1DA-DBCA-23C4-CB69-D0D9D3D2AA46}"/>
          </ac:spMkLst>
        </pc:spChg>
        <pc:spChg chg="mod ord">
          <ac:chgData name="Кондратьева Александра" userId="0ead16cea00f31a8" providerId="Windows Live" clId="Web-{338703DC-F843-45EA-B613-4DF6BFEC2AA0}" dt="2022-04-20T17:28:14.763" v="72" actId="20577"/>
          <ac:spMkLst>
            <pc:docMk/>
            <pc:sldMk cId="1295491820" sldId="257"/>
            <ac:spMk id="3" creationId="{C3E9D438-CC76-F3E8-04CA-5628FEE687E6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27:02.728" v="66"/>
          <ac:spMkLst>
            <pc:docMk/>
            <pc:sldMk cId="1295491820" sldId="257"/>
            <ac:spMk id="4" creationId="{EDA38858-0385-8D45-062C-FB93F8E77712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14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16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18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20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2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24" creationId="{3FAD17B9-9E6C-4DD1-9728-97B5E5FCCAB2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26" creationId="{D7AC3F90-A588-42FF-B41D-062A8D91B9E5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30" creationId="{E1AADF25-43E9-4DE0-AD82-4F6052319136}"/>
          </ac:spMkLst>
        </pc:spChg>
        <pc:spChg chg="add">
          <ac:chgData name="Кондратьева Александра" userId="0ead16cea00f31a8" providerId="Windows Live" clId="Web-{338703DC-F843-45EA-B613-4DF6BFEC2AA0}" dt="2022-04-20T17:27:18.635" v="68"/>
          <ac:spMkLst>
            <pc:docMk/>
            <pc:sldMk cId="1295491820" sldId="257"/>
            <ac:spMk id="32" creationId="{CBC2D515-EF3C-4E4E-8BC1-192B21E92713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27:18.635" v="68"/>
          <ac:picMkLst>
            <pc:docMk/>
            <pc:sldMk cId="1295491820" sldId="257"/>
            <ac:picMk id="5" creationId="{B07B5483-B05F-33DB-FCB1-C63DE7C6C76D}"/>
          </ac:picMkLst>
        </pc:picChg>
        <pc:picChg chg="add">
          <ac:chgData name="Кондратьева Александра" userId="0ead16cea00f31a8" providerId="Windows Live" clId="Web-{338703DC-F843-45EA-B613-4DF6BFEC2AA0}" dt="2022-04-20T17:27:18.635" v="68"/>
          <ac:picMkLst>
            <pc:docMk/>
            <pc:sldMk cId="1295491820" sldId="257"/>
            <ac:picMk id="10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7:27:18.635" v="68"/>
          <ac:picMkLst>
            <pc:docMk/>
            <pc:sldMk cId="1295491820" sldId="257"/>
            <ac:picMk id="12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7:27:18.635" v="68"/>
          <ac:picMkLst>
            <pc:docMk/>
            <pc:sldMk cId="1295491820" sldId="257"/>
            <ac:picMk id="28" creationId="{015AB904-4FB7-4A0D-B43E-03ACF05E1445}"/>
          </ac:picMkLst>
        </pc:picChg>
      </pc:sldChg>
      <pc:sldChg chg="addSp delSp modSp new del mod modClrScheme chgLayout">
        <pc:chgData name="Кондратьева Александра" userId="0ead16cea00f31a8" providerId="Windows Live" clId="Web-{338703DC-F843-45EA-B613-4DF6BFEC2AA0}" dt="2022-04-20T17:51:30.749" v="145"/>
        <pc:sldMkLst>
          <pc:docMk/>
          <pc:sldMk cId="1739426795" sldId="258"/>
        </pc:sldMkLst>
        <pc:spChg chg="del">
          <ac:chgData name="Кондратьева Александра" userId="0ead16cea00f31a8" providerId="Windows Live" clId="Web-{338703DC-F843-45EA-B613-4DF6BFEC2AA0}" dt="2022-04-20T17:28:53.578" v="73"/>
          <ac:spMkLst>
            <pc:docMk/>
            <pc:sldMk cId="1739426795" sldId="258"/>
            <ac:spMk id="2" creationId="{64889354-4EE5-40C9-C396-2E945E6E91B0}"/>
          </ac:spMkLst>
        </pc:spChg>
        <pc:spChg chg="mod ord">
          <ac:chgData name="Кондратьева Александра" userId="0ead16cea00f31a8" providerId="Windows Live" clId="Web-{338703DC-F843-45EA-B613-4DF6BFEC2AA0}" dt="2022-04-20T17:32:35.606" v="87" actId="14100"/>
          <ac:spMkLst>
            <pc:docMk/>
            <pc:sldMk cId="1739426795" sldId="258"/>
            <ac:spMk id="3" creationId="{6809FFA0-D5DB-0315-87B8-EE22C5A81C9D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29:05.860" v="75"/>
          <ac:spMkLst>
            <pc:docMk/>
            <pc:sldMk cId="1739426795" sldId="258"/>
            <ac:spMk id="4" creationId="{20CEA3CE-CCDF-9589-4C6A-DB33D1F63190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30:45.584" v="80"/>
          <ac:spMkLst>
            <pc:docMk/>
            <pc:sldMk cId="1739426795" sldId="258"/>
            <ac:spMk id="5" creationId="{9CAF385C-6AB5-D5E4-C162-46967760AA75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32:39.341" v="88" actId="1076"/>
          <ac:picMkLst>
            <pc:docMk/>
            <pc:sldMk cId="1739426795" sldId="258"/>
            <ac:picMk id="6" creationId="{EF54473B-839E-61E2-1651-77241D63EF99}"/>
          </ac:picMkLst>
        </pc:picChg>
      </pc:sldChg>
      <pc:sldChg chg="addSp delSp modSp new mod setBg">
        <pc:chgData name="Кондратьева Александра" userId="0ead16cea00f31a8" providerId="Windows Live" clId="Web-{338703DC-F843-45EA-B613-4DF6BFEC2AA0}" dt="2022-04-20T17:38:06.437" v="106" actId="14100"/>
        <pc:sldMkLst>
          <pc:docMk/>
          <pc:sldMk cId="4096311801" sldId="259"/>
        </pc:sldMkLst>
        <pc:spChg chg="add del mod ord">
          <ac:chgData name="Кондратьева Александра" userId="0ead16cea00f31a8" providerId="Windows Live" clId="Web-{338703DC-F843-45EA-B613-4DF6BFEC2AA0}" dt="2022-04-20T17:36:32.495" v="101" actId="14100"/>
          <ac:spMkLst>
            <pc:docMk/>
            <pc:sldMk cId="4096311801" sldId="259"/>
            <ac:spMk id="2" creationId="{E6EA2D4B-1FA6-6FF6-F926-52725DCDB3FE}"/>
          </ac:spMkLst>
        </pc:spChg>
        <pc:spChg chg="del">
          <ac:chgData name="Кондратьева Александра" userId="0ead16cea00f31a8" providerId="Windows Live" clId="Web-{338703DC-F843-45EA-B613-4DF6BFEC2AA0}" dt="2022-04-20T17:34:58.817" v="89"/>
          <ac:spMkLst>
            <pc:docMk/>
            <pc:sldMk cId="4096311801" sldId="259"/>
            <ac:spMk id="3" creationId="{CABA6639-B03A-1B06-F183-E26BF79DA5B3}"/>
          </ac:spMkLst>
        </pc:spChg>
        <pc:spChg chg="add mod">
          <ac:chgData name="Кондратьева Александра" userId="0ead16cea00f31a8" providerId="Windows Live" clId="Web-{338703DC-F843-45EA-B613-4DF6BFEC2AA0}" dt="2022-04-20T17:38:06.437" v="106" actId="14100"/>
          <ac:spMkLst>
            <pc:docMk/>
            <pc:sldMk cId="4096311801" sldId="259"/>
            <ac:spMk id="8" creationId="{A4A9A71E-A5F3-6853-03EB-D4258E4AC6F6}"/>
          </ac:spMkLst>
        </pc:spChg>
        <pc:spChg chg="add">
          <ac:chgData name="Кондратьева Александра" userId="0ead16cea00f31a8" providerId="Windows Live" clId="Web-{338703DC-F843-45EA-B613-4DF6BFEC2AA0}" dt="2022-04-20T17:35:14.771" v="90"/>
          <ac:spMkLst>
            <pc:docMk/>
            <pc:sldMk cId="4096311801" sldId="259"/>
            <ac:spMk id="11" creationId="{A97B08B2-0DA5-4B7F-A47D-5C15ECFB0B76}"/>
          </ac:spMkLst>
        </pc:spChg>
        <pc:spChg chg="add">
          <ac:chgData name="Кондратьева Александра" userId="0ead16cea00f31a8" providerId="Windows Live" clId="Web-{338703DC-F843-45EA-B613-4DF6BFEC2AA0}" dt="2022-04-20T17:35:14.771" v="90"/>
          <ac:spMkLst>
            <pc:docMk/>
            <pc:sldMk cId="4096311801" sldId="259"/>
            <ac:spMk id="17" creationId="{590A298A-601D-412F-9A93-09DCA9DBE011}"/>
          </ac:spMkLst>
        </pc:spChg>
        <pc:spChg chg="add">
          <ac:chgData name="Кондратьева Александра" userId="0ead16cea00f31a8" providerId="Windows Live" clId="Web-{338703DC-F843-45EA-B613-4DF6BFEC2AA0}" dt="2022-04-20T17:35:14.771" v="90"/>
          <ac:spMkLst>
            <pc:docMk/>
            <pc:sldMk cId="4096311801" sldId="259"/>
            <ac:spMk id="19" creationId="{7474A3CD-596C-4FAC-8913-C98848CD231B}"/>
          </ac:spMkLst>
        </pc:spChg>
        <pc:spChg chg="add">
          <ac:chgData name="Кондратьева Александра" userId="0ead16cea00f31a8" providerId="Windows Live" clId="Web-{338703DC-F843-45EA-B613-4DF6BFEC2AA0}" dt="2022-04-20T17:35:14.771" v="90"/>
          <ac:spMkLst>
            <pc:docMk/>
            <pc:sldMk cId="4096311801" sldId="259"/>
            <ac:spMk id="21" creationId="{06A99299-7151-43AF-94CF-2ADA8412BDDE}"/>
          </ac:spMkLst>
        </pc:spChg>
        <pc:spChg chg="add">
          <ac:chgData name="Кондратьева Александра" userId="0ead16cea00f31a8" providerId="Windows Live" clId="Web-{338703DC-F843-45EA-B613-4DF6BFEC2AA0}" dt="2022-04-20T17:35:14.771" v="90"/>
          <ac:spMkLst>
            <pc:docMk/>
            <pc:sldMk cId="4096311801" sldId="259"/>
            <ac:spMk id="23" creationId="{09BB4655-F250-4A6F-9526-13AFF6118615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35:14.771" v="90"/>
          <ac:picMkLst>
            <pc:docMk/>
            <pc:sldMk cId="4096311801" sldId="259"/>
            <ac:picMk id="4" creationId="{8A8E7A33-A871-6A02-868E-DF7D29255268}"/>
          </ac:picMkLst>
        </pc:picChg>
        <pc:picChg chg="add">
          <ac:chgData name="Кондратьева Александра" userId="0ead16cea00f31a8" providerId="Windows Live" clId="Web-{338703DC-F843-45EA-B613-4DF6BFEC2AA0}" dt="2022-04-20T17:35:14.771" v="90"/>
          <ac:picMkLst>
            <pc:docMk/>
            <pc:sldMk cId="4096311801" sldId="259"/>
            <ac:picMk id="13" creationId="{19C770FC-6D2D-4B73-8219-CFEB0B146F7C}"/>
          </ac:picMkLst>
        </pc:picChg>
        <pc:picChg chg="add">
          <ac:chgData name="Кондратьева Александра" userId="0ead16cea00f31a8" providerId="Windows Live" clId="Web-{338703DC-F843-45EA-B613-4DF6BFEC2AA0}" dt="2022-04-20T17:35:14.771" v="90"/>
          <ac:picMkLst>
            <pc:docMk/>
            <pc:sldMk cId="4096311801" sldId="259"/>
            <ac:picMk id="15" creationId="{2DD31FDA-BCB5-4B8D-8FB8-8CCF019C9F11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7:52:30.768" v="165" actId="14100"/>
        <pc:sldMkLst>
          <pc:docMk/>
          <pc:sldMk cId="2602143533" sldId="260"/>
        </pc:sldMkLst>
        <pc:spChg chg="mod ord">
          <ac:chgData name="Кондратьева Александра" userId="0ead16cea00f31a8" providerId="Windows Live" clId="Web-{338703DC-F843-45EA-B613-4DF6BFEC2AA0}" dt="2022-04-20T17:52:14.783" v="162" actId="20577"/>
          <ac:spMkLst>
            <pc:docMk/>
            <pc:sldMk cId="2602143533" sldId="260"/>
            <ac:spMk id="2" creationId="{10F5DFF4-88C1-F219-4670-93AF2D3AD88B}"/>
          </ac:spMkLst>
        </pc:spChg>
        <pc:spChg chg="mod ord">
          <ac:chgData name="Кондратьева Александра" userId="0ead16cea00f31a8" providerId="Windows Live" clId="Web-{338703DC-F843-45EA-B613-4DF6BFEC2AA0}" dt="2022-04-20T17:52:30.768" v="165" actId="14100"/>
          <ac:spMkLst>
            <pc:docMk/>
            <pc:sldMk cId="2602143533" sldId="260"/>
            <ac:spMk id="3" creationId="{FB8B2986-CFBC-DE9A-21AE-041F3374BEA1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50:29.652" v="143"/>
          <ac:spMkLst>
            <pc:docMk/>
            <pc:sldMk cId="2602143533" sldId="260"/>
            <ac:spMk id="4" creationId="{57CFF35F-EDA1-E7EF-5D9B-03CF35889077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14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16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18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20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2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24" creationId="{A53581F1-58F0-4AB7-A8A0-20906672774F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30" creationId="{F4E6F7CC-42A8-4DCA-B793-34EE7A20CB64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32" creationId="{349DF81A-9E35-48CB-A13A-0F3044872EEA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34" creationId="{DBF782AB-FEB4-4E4B-B045-C02BC6558C6B}"/>
          </ac:spMkLst>
        </pc:spChg>
        <pc:spChg chg="add">
          <ac:chgData name="Кондратьева Александра" userId="0ead16cea00f31a8" providerId="Windows Live" clId="Web-{338703DC-F843-45EA-B613-4DF6BFEC2AA0}" dt="2022-04-20T17:50:41.996" v="144"/>
          <ac:spMkLst>
            <pc:docMk/>
            <pc:sldMk cId="2602143533" sldId="260"/>
            <ac:spMk id="36" creationId="{F4E9FDCC-E070-4D2E-9AE6-67D4AE6C0AC7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50:41.996" v="144"/>
          <ac:picMkLst>
            <pc:docMk/>
            <pc:sldMk cId="2602143533" sldId="260"/>
            <ac:picMk id="5" creationId="{A1D21788-6A47-3F1B-625F-EC4C08219270}"/>
          </ac:picMkLst>
        </pc:picChg>
        <pc:picChg chg="add">
          <ac:chgData name="Кондратьева Александра" userId="0ead16cea00f31a8" providerId="Windows Live" clId="Web-{338703DC-F843-45EA-B613-4DF6BFEC2AA0}" dt="2022-04-20T17:50:41.996" v="144"/>
          <ac:picMkLst>
            <pc:docMk/>
            <pc:sldMk cId="2602143533" sldId="260"/>
            <ac:picMk id="10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7:50:41.996" v="144"/>
          <ac:picMkLst>
            <pc:docMk/>
            <pc:sldMk cId="2602143533" sldId="260"/>
            <ac:picMk id="12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7:50:41.996" v="144"/>
          <ac:picMkLst>
            <pc:docMk/>
            <pc:sldMk cId="2602143533" sldId="260"/>
            <ac:picMk id="26" creationId="{7F805E00-AB38-4A7C-BECE-0DED0DECE736}"/>
          </ac:picMkLst>
        </pc:picChg>
        <pc:picChg chg="add">
          <ac:chgData name="Кондратьева Александра" userId="0ead16cea00f31a8" providerId="Windows Live" clId="Web-{338703DC-F843-45EA-B613-4DF6BFEC2AA0}" dt="2022-04-20T17:50:41.996" v="144"/>
          <ac:picMkLst>
            <pc:docMk/>
            <pc:sldMk cId="2602143533" sldId="260"/>
            <ac:picMk id="28" creationId="{86805C35-00DC-4889-A7FD-065BDE84CEAF}"/>
          </ac:picMkLst>
        </pc:picChg>
      </pc:sldChg>
      <pc:sldChg chg="addSp delSp modSp new del mod modClrScheme chgLayout">
        <pc:chgData name="Кондратьева Александра" userId="0ead16cea00f31a8" providerId="Windows Live" clId="Web-{338703DC-F843-45EA-B613-4DF6BFEC2AA0}" dt="2022-04-20T17:46:17.262" v="132"/>
        <pc:sldMkLst>
          <pc:docMk/>
          <pc:sldMk cId="228616235" sldId="261"/>
        </pc:sldMkLst>
        <pc:spChg chg="del mod ord">
          <ac:chgData name="Кондратьева Александра" userId="0ead16cea00f31a8" providerId="Windows Live" clId="Web-{338703DC-F843-45EA-B613-4DF6BFEC2AA0}" dt="2022-04-20T17:44:54.523" v="125"/>
          <ac:spMkLst>
            <pc:docMk/>
            <pc:sldMk cId="228616235" sldId="261"/>
            <ac:spMk id="2" creationId="{115A401C-DE6E-0E1C-B5DC-7FE7A78F5F13}"/>
          </ac:spMkLst>
        </pc:spChg>
        <pc:spChg chg="mod ord">
          <ac:chgData name="Кондратьева Александра" userId="0ead16cea00f31a8" providerId="Windows Live" clId="Web-{338703DC-F843-45EA-B613-4DF6BFEC2AA0}" dt="2022-04-20T17:45:54.855" v="131" actId="20577"/>
          <ac:spMkLst>
            <pc:docMk/>
            <pc:sldMk cId="228616235" sldId="261"/>
            <ac:spMk id="3" creationId="{04B7FE8E-F63F-08A6-C9FD-64A8E8F8C6B4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45:03.336" v="126"/>
          <ac:spMkLst>
            <pc:docMk/>
            <pc:sldMk cId="228616235" sldId="261"/>
            <ac:spMk id="4" creationId="{4610636E-5487-D5E4-1B3D-D2872C18F2C1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45:22.228" v="127" actId="1076"/>
          <ac:picMkLst>
            <pc:docMk/>
            <pc:sldMk cId="228616235" sldId="261"/>
            <ac:picMk id="5" creationId="{E59AC1B0-59F6-4EA6-9085-AEC6AFC61519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7:47:36.736" v="141" actId="14100"/>
        <pc:sldMkLst>
          <pc:docMk/>
          <pc:sldMk cId="3154021255" sldId="262"/>
        </pc:sldMkLst>
        <pc:spChg chg="del mod ord">
          <ac:chgData name="Кондратьева Александра" userId="0ead16cea00f31a8" providerId="Windows Live" clId="Web-{338703DC-F843-45EA-B613-4DF6BFEC2AA0}" dt="2022-04-20T17:47:29.079" v="140"/>
          <ac:spMkLst>
            <pc:docMk/>
            <pc:sldMk cId="3154021255" sldId="262"/>
            <ac:spMk id="2" creationId="{8E6A30A2-00B1-3F85-027F-A2EDF386CF5C}"/>
          </ac:spMkLst>
        </pc:spChg>
        <pc:spChg chg="mod ord">
          <ac:chgData name="Кондратьева Александра" userId="0ead16cea00f31a8" providerId="Windows Live" clId="Web-{338703DC-F843-45EA-B613-4DF6BFEC2AA0}" dt="2022-04-20T17:47:36.736" v="141" actId="14100"/>
          <ac:spMkLst>
            <pc:docMk/>
            <pc:sldMk cId="3154021255" sldId="262"/>
            <ac:spMk id="3" creationId="{14B48CAC-5D78-BC22-D95F-DCF6D2B4165C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7:46:53.155" v="134"/>
          <ac:spMkLst>
            <pc:docMk/>
            <pc:sldMk cId="3154021255" sldId="262"/>
            <ac:spMk id="4" creationId="{8A955840-0747-2E98-E5AA-DE298B338896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14" creationId="{8DA14841-53A4-4935-BE65-C8373B8A6D06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16" creationId="{9877C2CF-B2DD-41C8-8B5E-152673376B41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18" creationId="{24923D72-7E69-464B-94C5-B2530008D094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20" creationId="{A00CCC86-7A88-4DFF-A0D0-6604606A2AEA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22" creationId="{E1F8ABFD-155B-4386-AE33-6E13057CFCF3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24" creationId="{3FAD17B9-9E6C-4DD1-9728-97B5E5FCCAB2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26" creationId="{D7AC3F90-A588-42FF-B41D-062A8D91B9E5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30" creationId="{E1AADF25-43E9-4DE0-AD82-4F6052319136}"/>
          </ac:spMkLst>
        </pc:spChg>
        <pc:spChg chg="add del">
          <ac:chgData name="Кондратьева Александра" userId="0ead16cea00f31a8" providerId="Windows Live" clId="Web-{338703DC-F843-45EA-B613-4DF6BFEC2AA0}" dt="2022-04-20T17:47:10.125" v="136"/>
          <ac:spMkLst>
            <pc:docMk/>
            <pc:sldMk cId="3154021255" sldId="262"/>
            <ac:spMk id="32" creationId="{CBC2D515-EF3C-4E4E-8BC1-192B21E92713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34" creationId="{DBF782AB-FEB4-4E4B-B045-C02BC6558C6B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36" creationId="{F4E9FDCC-E070-4D2E-9AE6-67D4AE6C0AC7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38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39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0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1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3" creationId="{A53581F1-58F0-4AB7-A8A0-20906672774F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6" creationId="{F4E6F7CC-42A8-4DCA-B793-34EE7A20CB64}"/>
          </ac:spMkLst>
        </pc:spChg>
        <pc:spChg chg="add">
          <ac:chgData name="Кондратьева Александра" userId="0ead16cea00f31a8" providerId="Windows Live" clId="Web-{338703DC-F843-45EA-B613-4DF6BFEC2AA0}" dt="2022-04-20T17:47:10.172" v="137"/>
          <ac:spMkLst>
            <pc:docMk/>
            <pc:sldMk cId="3154021255" sldId="262"/>
            <ac:spMk id="47" creationId="{349DF81A-9E35-48CB-A13A-0F3044872EEA}"/>
          </ac:spMkLst>
        </pc:spChg>
        <pc:picChg chg="add mod ord">
          <ac:chgData name="Кондратьева Александра" userId="0ead16cea00f31a8" providerId="Windows Live" clId="Web-{338703DC-F843-45EA-B613-4DF6BFEC2AA0}" dt="2022-04-20T17:47:10.172" v="137"/>
          <ac:picMkLst>
            <pc:docMk/>
            <pc:sldMk cId="3154021255" sldId="262"/>
            <ac:picMk id="5" creationId="{0C536840-F27D-0AFC-9BB7-9AB8832DC837}"/>
          </ac:picMkLst>
        </pc:picChg>
        <pc:picChg chg="add del">
          <ac:chgData name="Кондратьева Александра" userId="0ead16cea00f31a8" providerId="Windows Live" clId="Web-{338703DC-F843-45EA-B613-4DF6BFEC2AA0}" dt="2022-04-20T17:47:10.125" v="136"/>
          <ac:picMkLst>
            <pc:docMk/>
            <pc:sldMk cId="3154021255" sldId="262"/>
            <ac:picMk id="10" creationId="{2FA3880A-8D8F-466C-A4A1-F07BCDD3719C}"/>
          </ac:picMkLst>
        </pc:picChg>
        <pc:picChg chg="add del">
          <ac:chgData name="Кондратьева Александра" userId="0ead16cea00f31a8" providerId="Windows Live" clId="Web-{338703DC-F843-45EA-B613-4DF6BFEC2AA0}" dt="2022-04-20T17:47:10.125" v="136"/>
          <ac:picMkLst>
            <pc:docMk/>
            <pc:sldMk cId="3154021255" sldId="262"/>
            <ac:picMk id="12" creationId="{3C0A64CB-20A1-4508-B568-284EB04F78EE}"/>
          </ac:picMkLst>
        </pc:picChg>
        <pc:picChg chg="add del">
          <ac:chgData name="Кондратьева Александра" userId="0ead16cea00f31a8" providerId="Windows Live" clId="Web-{338703DC-F843-45EA-B613-4DF6BFEC2AA0}" dt="2022-04-20T17:47:10.125" v="136"/>
          <ac:picMkLst>
            <pc:docMk/>
            <pc:sldMk cId="3154021255" sldId="262"/>
            <ac:picMk id="28" creationId="{015AB904-4FB7-4A0D-B43E-03ACF05E1445}"/>
          </ac:picMkLst>
        </pc:picChg>
        <pc:picChg chg="add">
          <ac:chgData name="Кондратьева Александра" userId="0ead16cea00f31a8" providerId="Windows Live" clId="Web-{338703DC-F843-45EA-B613-4DF6BFEC2AA0}" dt="2022-04-20T17:47:10.172" v="137"/>
          <ac:picMkLst>
            <pc:docMk/>
            <pc:sldMk cId="3154021255" sldId="262"/>
            <ac:picMk id="35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7:47:10.172" v="137"/>
          <ac:picMkLst>
            <pc:docMk/>
            <pc:sldMk cId="3154021255" sldId="262"/>
            <ac:picMk id="37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7:47:10.172" v="137"/>
          <ac:picMkLst>
            <pc:docMk/>
            <pc:sldMk cId="3154021255" sldId="262"/>
            <ac:picMk id="44" creationId="{7F805E00-AB38-4A7C-BECE-0DED0DECE736}"/>
          </ac:picMkLst>
        </pc:picChg>
        <pc:picChg chg="add">
          <ac:chgData name="Кондратьева Александра" userId="0ead16cea00f31a8" providerId="Windows Live" clId="Web-{338703DC-F843-45EA-B613-4DF6BFEC2AA0}" dt="2022-04-20T17:47:10.172" v="137"/>
          <ac:picMkLst>
            <pc:docMk/>
            <pc:sldMk cId="3154021255" sldId="262"/>
            <ac:picMk id="45" creationId="{86805C35-00DC-4889-A7FD-065BDE84CEAF}"/>
          </ac:picMkLst>
        </pc:picChg>
      </pc:sldChg>
      <pc:sldChg chg="modSp new">
        <pc:chgData name="Кондратьева Александра" userId="0ead16cea00f31a8" providerId="Windows Live" clId="Web-{338703DC-F843-45EA-B613-4DF6BFEC2AA0}" dt="2022-04-20T18:00:43.765" v="264" actId="14100"/>
        <pc:sldMkLst>
          <pc:docMk/>
          <pc:sldMk cId="559060323" sldId="263"/>
        </pc:sldMkLst>
        <pc:spChg chg="mod">
          <ac:chgData name="Кондратьева Александра" userId="0ead16cea00f31a8" providerId="Windows Live" clId="Web-{338703DC-F843-45EA-B613-4DF6BFEC2AA0}" dt="2022-04-20T18:00:03.481" v="257" actId="14100"/>
          <ac:spMkLst>
            <pc:docMk/>
            <pc:sldMk cId="559060323" sldId="263"/>
            <ac:spMk id="2" creationId="{02EF54A6-8A7F-B662-3F0C-1DC4D834DF14}"/>
          </ac:spMkLst>
        </pc:spChg>
        <pc:spChg chg="mod">
          <ac:chgData name="Кондратьева Александра" userId="0ead16cea00f31a8" providerId="Windows Live" clId="Web-{338703DC-F843-45EA-B613-4DF6BFEC2AA0}" dt="2022-04-20T18:00:43.765" v="264" actId="14100"/>
          <ac:spMkLst>
            <pc:docMk/>
            <pc:sldMk cId="559060323" sldId="263"/>
            <ac:spMk id="3" creationId="{B69FA92F-0346-212D-85C2-5451F2342C16}"/>
          </ac:spMkLst>
        </pc:sp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8:03:57.432" v="276" actId="14100"/>
        <pc:sldMkLst>
          <pc:docMk/>
          <pc:sldMk cId="2636856816" sldId="264"/>
        </pc:sldMkLst>
        <pc:spChg chg="del mod ord">
          <ac:chgData name="Кондратьева Александра" userId="0ead16cea00f31a8" providerId="Windows Live" clId="Web-{338703DC-F843-45EA-B613-4DF6BFEC2AA0}" dt="2022-04-20T18:03:24.899" v="270"/>
          <ac:spMkLst>
            <pc:docMk/>
            <pc:sldMk cId="2636856816" sldId="264"/>
            <ac:spMk id="2" creationId="{4989FC86-896B-C69D-33B3-6229D5E7B7B2}"/>
          </ac:spMkLst>
        </pc:spChg>
        <pc:spChg chg="mod ord">
          <ac:chgData name="Кондратьева Александра" userId="0ead16cea00f31a8" providerId="Windows Live" clId="Web-{338703DC-F843-45EA-B613-4DF6BFEC2AA0}" dt="2022-04-20T18:03:57.432" v="276" actId="14100"/>
          <ac:spMkLst>
            <pc:docMk/>
            <pc:sldMk cId="2636856816" sldId="264"/>
            <ac:spMk id="3" creationId="{6A557CD9-02E1-C9A7-3E63-80A9C5CA4817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02:27.911" v="266"/>
          <ac:spMkLst>
            <pc:docMk/>
            <pc:sldMk cId="2636856816" sldId="264"/>
            <ac:spMk id="4" creationId="{A5C0ABB6-9031-656F-8272-9BE7A0A4450B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14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16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18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20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2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24" creationId="{A97B08B2-0DA5-4B7F-A47D-5C15ECFB0B76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30" creationId="{590A298A-601D-412F-9A93-09DCA9DBE011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32" creationId="{7474A3CD-596C-4FAC-8913-C98848CD231B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34" creationId="{06A99299-7151-43AF-94CF-2ADA8412BDDE}"/>
          </ac:spMkLst>
        </pc:spChg>
        <pc:spChg chg="add">
          <ac:chgData name="Кондратьева Александра" userId="0ead16cea00f31a8" providerId="Windows Live" clId="Web-{338703DC-F843-45EA-B613-4DF6BFEC2AA0}" dt="2022-04-20T18:02:46.616" v="267"/>
          <ac:spMkLst>
            <pc:docMk/>
            <pc:sldMk cId="2636856816" sldId="264"/>
            <ac:spMk id="36" creationId="{09BB4655-F250-4A6F-9526-13AFF6118615}"/>
          </ac:spMkLst>
        </pc:spChg>
        <pc:picChg chg="add mod ord">
          <ac:chgData name="Кондратьева Александра" userId="0ead16cea00f31a8" providerId="Windows Live" clId="Web-{338703DC-F843-45EA-B613-4DF6BFEC2AA0}" dt="2022-04-20T18:02:46.616" v="267"/>
          <ac:picMkLst>
            <pc:docMk/>
            <pc:sldMk cId="2636856816" sldId="264"/>
            <ac:picMk id="5" creationId="{7249AB9D-B9D9-C033-94A4-669FF85F1293}"/>
          </ac:picMkLst>
        </pc:picChg>
        <pc:picChg chg="add">
          <ac:chgData name="Кондратьева Александра" userId="0ead16cea00f31a8" providerId="Windows Live" clId="Web-{338703DC-F843-45EA-B613-4DF6BFEC2AA0}" dt="2022-04-20T18:02:46.616" v="267"/>
          <ac:picMkLst>
            <pc:docMk/>
            <pc:sldMk cId="2636856816" sldId="264"/>
            <ac:picMk id="10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8:02:46.616" v="267"/>
          <ac:picMkLst>
            <pc:docMk/>
            <pc:sldMk cId="2636856816" sldId="264"/>
            <ac:picMk id="12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8:02:46.616" v="267"/>
          <ac:picMkLst>
            <pc:docMk/>
            <pc:sldMk cId="2636856816" sldId="264"/>
            <ac:picMk id="26" creationId="{19C770FC-6D2D-4B73-8219-CFEB0B146F7C}"/>
          </ac:picMkLst>
        </pc:picChg>
        <pc:picChg chg="add">
          <ac:chgData name="Кондратьева Александра" userId="0ead16cea00f31a8" providerId="Windows Live" clId="Web-{338703DC-F843-45EA-B613-4DF6BFEC2AA0}" dt="2022-04-20T18:02:46.616" v="267"/>
          <ac:picMkLst>
            <pc:docMk/>
            <pc:sldMk cId="2636856816" sldId="264"/>
            <ac:picMk id="28" creationId="{2DD31FDA-BCB5-4B8D-8FB8-8CCF019C9F11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8:10:32.017" v="312" actId="1076"/>
        <pc:sldMkLst>
          <pc:docMk/>
          <pc:sldMk cId="2521416280" sldId="265"/>
        </pc:sldMkLst>
        <pc:spChg chg="mod ord">
          <ac:chgData name="Кондратьева Александра" userId="0ead16cea00f31a8" providerId="Windows Live" clId="Web-{338703DC-F843-45EA-B613-4DF6BFEC2AA0}" dt="2022-04-20T18:10:27.423" v="311" actId="1076"/>
          <ac:spMkLst>
            <pc:docMk/>
            <pc:sldMk cId="2521416280" sldId="265"/>
            <ac:spMk id="2" creationId="{14CC55B8-4FE3-378A-DD36-37950D5845BF}"/>
          </ac:spMkLst>
        </pc:spChg>
        <pc:spChg chg="mod ord">
          <ac:chgData name="Кондратьева Александра" userId="0ead16cea00f31a8" providerId="Windows Live" clId="Web-{338703DC-F843-45EA-B613-4DF6BFEC2AA0}" dt="2022-04-20T18:10:32.017" v="312" actId="1076"/>
          <ac:spMkLst>
            <pc:docMk/>
            <pc:sldMk cId="2521416280" sldId="265"/>
            <ac:spMk id="3" creationId="{24B9C582-4C75-4CA5-01E8-EAFE23483AE6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04:27.059" v="278"/>
          <ac:spMkLst>
            <pc:docMk/>
            <pc:sldMk cId="2521416280" sldId="265"/>
            <ac:spMk id="4" creationId="{4FD9077F-D821-C352-4D76-46EA04DCA13D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14" creationId="{8DA14841-53A4-4935-BE65-C8373B8A6D06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16" creationId="{9877C2CF-B2DD-41C8-8B5E-152673376B41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18" creationId="{24923D72-7E69-464B-94C5-B2530008D094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20" creationId="{A00CCC86-7A88-4DFF-A0D0-6604606A2AEA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22" creationId="{E1F8ABFD-155B-4386-AE33-6E13057CFCF3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24" creationId="{A97B08B2-0DA5-4B7F-A47D-5C15ECFB0B76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30" creationId="{590A298A-601D-412F-9A93-09DCA9DBE011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32" creationId="{7474A3CD-596C-4FAC-8913-C98848CD231B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34" creationId="{06A99299-7151-43AF-94CF-2ADA8412BDDE}"/>
          </ac:spMkLst>
        </pc:spChg>
        <pc:spChg chg="add del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36" creationId="{09BB4655-F250-4A6F-9526-13AFF6118615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45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47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49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51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53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55" creationId="{3FAD17B9-9E6C-4DD1-9728-97B5E5FCCAB2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57" creationId="{D7AC3F90-A588-42FF-B41D-062A8D91B9E5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61" creationId="{E1AADF25-43E9-4DE0-AD82-4F6052319136}"/>
          </ac:spMkLst>
        </pc:spChg>
        <pc:spChg chg="add">
          <ac:chgData name="Кондратьева Александра" userId="0ead16cea00f31a8" providerId="Windows Live" clId="Web-{338703DC-F843-45EA-B613-4DF6BFEC2AA0}" dt="2022-04-20T18:07:47.414" v="292"/>
          <ac:spMkLst>
            <pc:docMk/>
            <pc:sldMk cId="2521416280" sldId="265"/>
            <ac:spMk id="63" creationId="{CBC2D515-EF3C-4E4E-8BC1-192B21E92713}"/>
          </ac:spMkLst>
        </pc:spChg>
        <pc:picChg chg="add mod ord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5" creationId="{61C88D49-0B06-3AAF-5516-C0D15E338C15}"/>
          </ac:picMkLst>
        </pc:picChg>
        <pc:picChg chg="add del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10" creationId="{2FA3880A-8D8F-466C-A4A1-F07BCDD3719C}"/>
          </ac:picMkLst>
        </pc:picChg>
        <pc:picChg chg="add del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12" creationId="{3C0A64CB-20A1-4508-B568-284EB04F78EE}"/>
          </ac:picMkLst>
        </pc:picChg>
        <pc:picChg chg="add del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26" creationId="{19C770FC-6D2D-4B73-8219-CFEB0B146F7C}"/>
          </ac:picMkLst>
        </pc:picChg>
        <pc:picChg chg="add del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28" creationId="{2DD31FDA-BCB5-4B8D-8FB8-8CCF019C9F11}"/>
          </ac:picMkLst>
        </pc:picChg>
        <pc:picChg chg="add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41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43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8:07:47.414" v="292"/>
          <ac:picMkLst>
            <pc:docMk/>
            <pc:sldMk cId="2521416280" sldId="265"/>
            <ac:picMk id="59" creationId="{015AB904-4FB7-4A0D-B43E-03ACF05E1445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8:13:04.182" v="321" actId="14100"/>
        <pc:sldMkLst>
          <pc:docMk/>
          <pc:sldMk cId="455114915" sldId="266"/>
        </pc:sldMkLst>
        <pc:spChg chg="del mod ord">
          <ac:chgData name="Кондратьева Александра" userId="0ead16cea00f31a8" providerId="Windows Live" clId="Web-{338703DC-F843-45EA-B613-4DF6BFEC2AA0}" dt="2022-04-20T18:12:39.337" v="318"/>
          <ac:spMkLst>
            <pc:docMk/>
            <pc:sldMk cId="455114915" sldId="266"/>
            <ac:spMk id="2" creationId="{8A123159-2CD3-F684-597E-19DC1F9E2251}"/>
          </ac:spMkLst>
        </pc:spChg>
        <pc:spChg chg="mod ord">
          <ac:chgData name="Кондратьева Александра" userId="0ead16cea00f31a8" providerId="Windows Live" clId="Web-{338703DC-F843-45EA-B613-4DF6BFEC2AA0}" dt="2022-04-20T18:13:04.182" v="321" actId="14100"/>
          <ac:spMkLst>
            <pc:docMk/>
            <pc:sldMk cId="455114915" sldId="266"/>
            <ac:spMk id="3" creationId="{90DB580B-9033-CEA3-3B84-280542B3AEFA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12:01.006" v="314"/>
          <ac:spMkLst>
            <pc:docMk/>
            <pc:sldMk cId="455114915" sldId="266"/>
            <ac:spMk id="4" creationId="{F80D098E-987C-07B2-3479-F22BC7D4F127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14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16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18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20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2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24" creationId="{43BBAF34-367D-4E18-A62E-4602BD90855C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30" creationId="{99A4CF08-858A-49E4-B707-4E7585D11566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32" creationId="{56938E62-910D-4D69-AA09-567AAAC3776D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34" creationId="{A74E54C6-D084-4BC8-B3F9-8B9EC22A6B67}"/>
          </ac:spMkLst>
        </pc:spChg>
        <pc:spChg chg="add">
          <ac:chgData name="Кондратьева Александра" userId="0ead16cea00f31a8" providerId="Windows Live" clId="Web-{338703DC-F843-45EA-B613-4DF6BFEC2AA0}" dt="2022-04-20T18:12:16.867" v="315"/>
          <ac:spMkLst>
            <pc:docMk/>
            <pc:sldMk cId="455114915" sldId="266"/>
            <ac:spMk id="36" creationId="{777713DB-A0B1-4507-9991-B6DCAE436C74}"/>
          </ac:spMkLst>
        </pc:spChg>
        <pc:picChg chg="add mod ord">
          <ac:chgData name="Кондратьева Александра" userId="0ead16cea00f31a8" providerId="Windows Live" clId="Web-{338703DC-F843-45EA-B613-4DF6BFEC2AA0}" dt="2022-04-20T18:12:16.867" v="315"/>
          <ac:picMkLst>
            <pc:docMk/>
            <pc:sldMk cId="455114915" sldId="266"/>
            <ac:picMk id="5" creationId="{869020D1-2A50-1B21-362D-F1947CA5E531}"/>
          </ac:picMkLst>
        </pc:picChg>
        <pc:picChg chg="add">
          <ac:chgData name="Кондратьева Александра" userId="0ead16cea00f31a8" providerId="Windows Live" clId="Web-{338703DC-F843-45EA-B613-4DF6BFEC2AA0}" dt="2022-04-20T18:12:16.867" v="315"/>
          <ac:picMkLst>
            <pc:docMk/>
            <pc:sldMk cId="455114915" sldId="266"/>
            <ac:picMk id="10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8:12:16.867" v="315"/>
          <ac:picMkLst>
            <pc:docMk/>
            <pc:sldMk cId="455114915" sldId="266"/>
            <ac:picMk id="12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8:12:16.867" v="315"/>
          <ac:picMkLst>
            <pc:docMk/>
            <pc:sldMk cId="455114915" sldId="266"/>
            <ac:picMk id="26" creationId="{D445918B-6272-4727-A3FA-F23651AECAE3}"/>
          </ac:picMkLst>
        </pc:picChg>
        <pc:picChg chg="add">
          <ac:chgData name="Кондратьева Александра" userId="0ead16cea00f31a8" providerId="Windows Live" clId="Web-{338703DC-F843-45EA-B613-4DF6BFEC2AA0}" dt="2022-04-20T18:12:16.867" v="315"/>
          <ac:picMkLst>
            <pc:docMk/>
            <pc:sldMk cId="455114915" sldId="266"/>
            <ac:picMk id="28" creationId="{A9A96FF2-ACD7-48C4-BCE1-FC7F42108606}"/>
          </ac:picMkLst>
        </pc:picChg>
      </pc:sldChg>
      <pc:sldChg chg="addSp delSp modSp new mod setBg modClrScheme chgLayout">
        <pc:chgData name="Кондратьева Александра" userId="0ead16cea00f31a8" providerId="Windows Live" clId="Web-{338703DC-F843-45EA-B613-4DF6BFEC2AA0}" dt="2022-04-20T18:17:26.853" v="356" actId="20577"/>
        <pc:sldMkLst>
          <pc:docMk/>
          <pc:sldMk cId="276371896" sldId="267"/>
        </pc:sldMkLst>
        <pc:spChg chg="mod ord">
          <ac:chgData name="Кондратьева Александра" userId="0ead16cea00f31a8" providerId="Windows Live" clId="Web-{338703DC-F843-45EA-B613-4DF6BFEC2AA0}" dt="2022-04-20T18:17:26.853" v="356" actId="20577"/>
          <ac:spMkLst>
            <pc:docMk/>
            <pc:sldMk cId="276371896" sldId="267"/>
            <ac:spMk id="2" creationId="{B947C6C6-9545-695E-F623-1DF563014DB5}"/>
          </ac:spMkLst>
        </pc:spChg>
        <pc:spChg chg="del mod ord">
          <ac:chgData name="Кондратьева Александра" userId="0ead16cea00f31a8" providerId="Windows Live" clId="Web-{338703DC-F843-45EA-B613-4DF6BFEC2AA0}" dt="2022-04-20T18:16:22.006" v="330"/>
          <ac:spMkLst>
            <pc:docMk/>
            <pc:sldMk cId="276371896" sldId="267"/>
            <ac:spMk id="3" creationId="{A9D8FFAA-2D05-A3EC-6EA2-E01C9E18C5C3}"/>
          </ac:spMkLst>
        </pc:spChg>
        <pc:spChg chg="add del mod ord">
          <ac:chgData name="Кондратьева Александра" userId="0ead16cea00f31a8" providerId="Windows Live" clId="Web-{338703DC-F843-45EA-B613-4DF6BFEC2AA0}" dt="2022-04-20T18:14:56.720" v="323"/>
          <ac:spMkLst>
            <pc:docMk/>
            <pc:sldMk cId="276371896" sldId="267"/>
            <ac:spMk id="4" creationId="{6A122FC8-375F-6615-EFDB-66A6681B00B6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14" creationId="{8DA14841-53A4-4935-BE65-C8373B8A6D06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16" creationId="{9877C2CF-B2DD-41C8-8B5E-152673376B41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18" creationId="{24923D72-7E69-464B-94C5-B2530008D094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20" creationId="{A00CCC86-7A88-4DFF-A0D0-6604606A2AEA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22" creationId="{E1F8ABFD-155B-4386-AE33-6E13057CFCF3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24" creationId="{A97B08B2-0DA5-4B7F-A47D-5C15ECFB0B76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30" creationId="{590A298A-601D-412F-9A93-09DCA9DBE011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32" creationId="{7474A3CD-596C-4FAC-8913-C98848CD231B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34" creationId="{06A99299-7151-43AF-94CF-2ADA8412BDDE}"/>
          </ac:spMkLst>
        </pc:spChg>
        <pc:spChg chg="add">
          <ac:chgData name="Кондратьева Александра" userId="0ead16cea00f31a8" providerId="Windows Live" clId="Web-{338703DC-F843-45EA-B613-4DF6BFEC2AA0}" dt="2022-04-20T18:15:34.644" v="324"/>
          <ac:spMkLst>
            <pc:docMk/>
            <pc:sldMk cId="276371896" sldId="267"/>
            <ac:spMk id="36" creationId="{09BB4655-F250-4A6F-9526-13AFF6118615}"/>
          </ac:spMkLst>
        </pc:spChg>
        <pc:picChg chg="add mod ord">
          <ac:chgData name="Кондратьева Александра" userId="0ead16cea00f31a8" providerId="Windows Live" clId="Web-{338703DC-F843-45EA-B613-4DF6BFEC2AA0}" dt="2022-04-20T18:15:34.644" v="324"/>
          <ac:picMkLst>
            <pc:docMk/>
            <pc:sldMk cId="276371896" sldId="267"/>
            <ac:picMk id="5" creationId="{E70AF649-5CCA-9787-7032-BEF94EC3E547}"/>
          </ac:picMkLst>
        </pc:picChg>
        <pc:picChg chg="add">
          <ac:chgData name="Кондратьева Александра" userId="0ead16cea00f31a8" providerId="Windows Live" clId="Web-{338703DC-F843-45EA-B613-4DF6BFEC2AA0}" dt="2022-04-20T18:15:34.644" v="324"/>
          <ac:picMkLst>
            <pc:docMk/>
            <pc:sldMk cId="276371896" sldId="267"/>
            <ac:picMk id="10" creationId="{2FA3880A-8D8F-466C-A4A1-F07BCDD3719C}"/>
          </ac:picMkLst>
        </pc:picChg>
        <pc:picChg chg="add">
          <ac:chgData name="Кондратьева Александра" userId="0ead16cea00f31a8" providerId="Windows Live" clId="Web-{338703DC-F843-45EA-B613-4DF6BFEC2AA0}" dt="2022-04-20T18:15:34.644" v="324"/>
          <ac:picMkLst>
            <pc:docMk/>
            <pc:sldMk cId="276371896" sldId="267"/>
            <ac:picMk id="12" creationId="{3C0A64CB-20A1-4508-B568-284EB04F78EE}"/>
          </ac:picMkLst>
        </pc:picChg>
        <pc:picChg chg="add">
          <ac:chgData name="Кондратьева Александра" userId="0ead16cea00f31a8" providerId="Windows Live" clId="Web-{338703DC-F843-45EA-B613-4DF6BFEC2AA0}" dt="2022-04-20T18:15:34.644" v="324"/>
          <ac:picMkLst>
            <pc:docMk/>
            <pc:sldMk cId="276371896" sldId="267"/>
            <ac:picMk id="26" creationId="{19C770FC-6D2D-4B73-8219-CFEB0B146F7C}"/>
          </ac:picMkLst>
        </pc:picChg>
        <pc:picChg chg="add">
          <ac:chgData name="Кондратьева Александра" userId="0ead16cea00f31a8" providerId="Windows Live" clId="Web-{338703DC-F843-45EA-B613-4DF6BFEC2AA0}" dt="2022-04-20T18:15:34.644" v="324"/>
          <ac:picMkLst>
            <pc:docMk/>
            <pc:sldMk cId="276371896" sldId="267"/>
            <ac:picMk id="28" creationId="{2DD31FDA-BCB5-4B8D-8FB8-8CCF019C9F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5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4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1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4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125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A97B08B2-0DA5-4B7F-A47D-5C15ECFB0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Изображение выглядит как вода, природа, пруд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7A8D30B-33BA-288A-E34C-2A90DBF403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91" r="1919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9C770FC-6D2D-4B73-8219-CFEB0B146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DD31FDA-BCB5-4B8D-8FB8-8CCF019C9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90A298A-601D-412F-9A93-09DCA9DBE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474A3CD-596C-4FAC-8913-C98848CD2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6A99299-7151-43AF-94CF-2ADA8412B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5C88BFB-38F7-67C9-1122-86372C94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56" y="1550764"/>
            <a:ext cx="4328625" cy="4119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 dirty="0" err="1">
                <a:ea typeface="+mj-lt"/>
                <a:cs typeface="+mj-lt"/>
              </a:rPr>
              <a:t>Презентация</a:t>
            </a:r>
            <a:r>
              <a:rPr lang="en-US" sz="2600" dirty="0">
                <a:ea typeface="+mj-lt"/>
                <a:cs typeface="+mj-lt"/>
              </a:rPr>
              <a:t> ГСКУ АО ЦПД "</a:t>
            </a:r>
            <a:r>
              <a:rPr lang="en-US" sz="2600" dirty="0" err="1">
                <a:ea typeface="+mj-lt"/>
                <a:cs typeface="+mj-lt"/>
              </a:rPr>
              <a:t>Юность</a:t>
            </a:r>
            <a:r>
              <a:rPr lang="en-US" sz="2600" dirty="0">
                <a:ea typeface="+mj-lt"/>
                <a:cs typeface="+mj-lt"/>
              </a:rPr>
              <a:t>". </a:t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>
                <a:ea typeface="+mj-lt"/>
                <a:cs typeface="+mj-lt"/>
              </a:rPr>
              <a:t/>
            </a:r>
            <a:br>
              <a:rPr lang="en-US" sz="2600" dirty="0">
                <a:ea typeface="+mj-lt"/>
                <a:cs typeface="+mj-lt"/>
              </a:rPr>
            </a:br>
            <a:r>
              <a:rPr lang="ru-RU" sz="2600" dirty="0" smtClean="0">
                <a:ea typeface="+mj-lt"/>
                <a:cs typeface="+mj-lt"/>
              </a:rPr>
              <a:t>Автор</a:t>
            </a:r>
            <a:r>
              <a:rPr lang="en-US" sz="2600" dirty="0" smtClean="0">
                <a:ea typeface="+mj-lt"/>
                <a:cs typeface="+mj-lt"/>
              </a:rPr>
              <a:t>:</a:t>
            </a:r>
            <a:r>
              <a:rPr lang="en-US" sz="2600" dirty="0">
                <a:ea typeface="+mj-lt"/>
                <a:cs typeface="+mj-lt"/>
              </a:rPr>
              <a:t> </a:t>
            </a:r>
            <a:r>
              <a:rPr lang="en-US" sz="2600" dirty="0" err="1">
                <a:ea typeface="+mj-lt"/>
                <a:cs typeface="+mj-lt"/>
              </a:rPr>
              <a:t>Кондратьева</a:t>
            </a:r>
            <a:r>
              <a:rPr lang="en-US" sz="2600" dirty="0">
                <a:ea typeface="+mj-lt"/>
                <a:cs typeface="+mj-lt"/>
              </a:rPr>
              <a:t> </a:t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 err="1">
                <a:ea typeface="+mj-lt"/>
                <a:cs typeface="+mj-lt"/>
              </a:rPr>
              <a:t>Наталия</a:t>
            </a:r>
            <a:r>
              <a:rPr lang="en-US" sz="2600" dirty="0">
                <a:ea typeface="+mj-lt"/>
                <a:cs typeface="+mj-lt"/>
              </a:rPr>
              <a:t> </a:t>
            </a:r>
            <a:r>
              <a:rPr lang="en-US" sz="2600" dirty="0" err="1" smtClean="0">
                <a:ea typeface="+mj-lt"/>
                <a:cs typeface="+mj-lt"/>
              </a:rPr>
              <a:t>Анатольевна</a:t>
            </a:r>
            <a:r>
              <a:rPr lang="ru-RU" sz="2600" smtClean="0">
                <a:ea typeface="+mj-lt"/>
                <a:cs typeface="+mj-lt"/>
              </a:rPr>
              <a:t>,социальный педагог.</a:t>
            </a:r>
            <a:r>
              <a:rPr lang="en-US" sz="2600" dirty="0">
                <a:ea typeface="+mj-lt"/>
                <a:cs typeface="+mj-lt"/>
              </a:rPr>
              <a:t/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 err="1">
                <a:ea typeface="+mj-lt"/>
                <a:cs typeface="+mj-lt"/>
              </a:rPr>
              <a:t>Тема</a:t>
            </a:r>
            <a:r>
              <a:rPr lang="en-US" sz="2600" dirty="0">
                <a:ea typeface="+mj-lt"/>
                <a:cs typeface="+mj-lt"/>
              </a:rPr>
              <a:t>: "</a:t>
            </a:r>
            <a:r>
              <a:rPr lang="en-US" sz="2600" dirty="0" err="1">
                <a:ea typeface="+mj-lt"/>
                <a:cs typeface="+mj-lt"/>
              </a:rPr>
              <a:t>Сохраним</a:t>
            </a:r>
            <a:r>
              <a:rPr lang="en-US" sz="2600" dirty="0">
                <a:ea typeface="+mj-lt"/>
                <a:cs typeface="+mj-lt"/>
              </a:rPr>
              <a:t> </a:t>
            </a:r>
            <a:r>
              <a:rPr lang="en-US" sz="2600" dirty="0" err="1">
                <a:ea typeface="+mj-lt"/>
                <a:cs typeface="+mj-lt"/>
              </a:rPr>
              <a:t>экологию</a:t>
            </a:r>
            <a:r>
              <a:rPr lang="en-US" sz="2600" dirty="0">
                <a:ea typeface="+mj-lt"/>
                <a:cs typeface="+mj-lt"/>
              </a:rPr>
              <a:t> </a:t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 err="1">
                <a:ea typeface="+mj-lt"/>
                <a:cs typeface="+mj-lt"/>
              </a:rPr>
              <a:t>родного</a:t>
            </a:r>
            <a:r>
              <a:rPr lang="en-US" sz="2600" dirty="0">
                <a:ea typeface="+mj-lt"/>
                <a:cs typeface="+mj-lt"/>
              </a:rPr>
              <a:t> </a:t>
            </a:r>
            <a:r>
              <a:rPr lang="en-US" sz="2600" dirty="0" err="1">
                <a:ea typeface="+mj-lt"/>
                <a:cs typeface="+mj-lt"/>
              </a:rPr>
              <a:t>края</a:t>
            </a:r>
            <a:r>
              <a:rPr lang="en-US" sz="2600" dirty="0">
                <a:ea typeface="+mj-lt"/>
                <a:cs typeface="+mj-lt"/>
              </a:rPr>
              <a:t>"</a:t>
            </a:r>
            <a:endParaRPr lang="ru-RU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9BB4655-F250-4A6F-9526-13AFF6118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A97B08B2-0DA5-4B7F-A47D-5C15ECFB0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ода, небо, внешний, при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70AF649-5CCA-9787-7032-BEF94EC3E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20431" r="9091" b="149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9C770FC-6D2D-4B73-8219-CFEB0B146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DD31FDA-BCB5-4B8D-8FB8-8CCF019C9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90A298A-601D-412F-9A93-09DCA9DBE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474A3CD-596C-4FAC-8913-C98848CD2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6A99299-7151-43AF-94CF-2ADA8412B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47C6C6-9545-695E-F623-1DF56301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65" y="1717905"/>
            <a:ext cx="4299688" cy="238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2600" dirty="0" err="1">
                <a:ea typeface="+mj-lt"/>
                <a:cs typeface="+mj-lt"/>
              </a:rPr>
              <a:t>Спасибо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за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внимание</a:t>
            </a:r>
            <a:r>
              <a:rPr lang="en-US" sz="2600" dirty="0">
                <a:ea typeface="+mj-lt"/>
                <a:cs typeface="+mj-lt"/>
              </a:rPr>
              <a:t>! </a:t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 err="1">
                <a:ea typeface="+mj-lt"/>
                <a:cs typeface="+mj-lt"/>
              </a:rPr>
              <a:t>Мы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богаты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своей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уникальной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природой</a:t>
            </a:r>
            <a:r>
              <a:rPr lang="en-US" sz="2600" dirty="0">
                <a:ea typeface="+mj-lt"/>
                <a:cs typeface="+mj-lt"/>
              </a:rPr>
              <a:t>, </a:t>
            </a:r>
            <a:r>
              <a:rPr lang="en-US" sz="2600" dirty="0" err="1">
                <a:ea typeface="+mj-lt"/>
                <a:cs typeface="+mj-lt"/>
              </a:rPr>
              <a:t>нам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есть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за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что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любить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Астраханский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край</a:t>
            </a:r>
            <a:r>
              <a:rPr lang="en-US" sz="2600" dirty="0">
                <a:ea typeface="+mj-lt"/>
                <a:cs typeface="+mj-lt"/>
              </a:rPr>
              <a:t>, и </a:t>
            </a:r>
            <a:r>
              <a:rPr lang="en-US" sz="2600" dirty="0" err="1">
                <a:ea typeface="+mj-lt"/>
                <a:cs typeface="+mj-lt"/>
              </a:rPr>
              <a:t>гордиться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им</a:t>
            </a:r>
            <a:r>
              <a:rPr lang="en-US" sz="2600" dirty="0">
                <a:ea typeface="+mj-lt"/>
                <a:cs typeface="+mj-lt"/>
              </a:rPr>
              <a:t>! И </a:t>
            </a:r>
            <a:r>
              <a:rPr lang="en-US" sz="2600" dirty="0" err="1">
                <a:ea typeface="+mj-lt"/>
                <a:cs typeface="+mj-lt"/>
              </a:rPr>
              <a:t>важно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сохранять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экологию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нашего</a:t>
            </a:r>
            <a:r>
              <a:rPr lang="en-US" sz="2600" dirty="0">
                <a:ea typeface="+mj-lt"/>
                <a:cs typeface="+mj-lt"/>
              </a:rPr>
              <a:t> </a:t>
            </a:r>
            <a:r>
              <a:rPr lang="en-US" sz="2600" dirty="0" err="1">
                <a:ea typeface="+mj-lt"/>
                <a:cs typeface="+mj-lt"/>
              </a:rPr>
              <a:t>края</a:t>
            </a:r>
            <a:r>
              <a:rPr lang="en-US" sz="2600" dirty="0">
                <a:ea typeface="+mj-lt"/>
                <a:cs typeface="+mj-lt"/>
              </a:rPr>
              <a:t>!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9BB4655-F250-4A6F-9526-13AFF6118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дерево, небо, внешний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07B5483-B05F-33DB-FCB1-C63DE7C6C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7061" r="-1" b="8666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3B1DA-DBCA-23C4-CB69-D0D9D3D2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Природа родного астраханского края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E9D438-CC76-F3E8-04CA-5628FEE68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2630" y="2032825"/>
            <a:ext cx="8287509" cy="4017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en-US" dirty="0" err="1"/>
              <a:t>Астраханский</a:t>
            </a:r>
            <a:r>
              <a:rPr lang="en-US" dirty="0"/>
              <a:t> </a:t>
            </a:r>
            <a:r>
              <a:rPr lang="en-US" dirty="0" err="1"/>
              <a:t>край</a:t>
            </a:r>
            <a:r>
              <a:rPr lang="en-US" dirty="0"/>
              <a:t>, </a:t>
            </a:r>
            <a:r>
              <a:rPr lang="en-US" dirty="0" err="1"/>
              <a:t>благодаря</a:t>
            </a:r>
            <a:r>
              <a:rPr lang="en-US" dirty="0"/>
              <a:t> </a:t>
            </a:r>
            <a:r>
              <a:rPr lang="en-US" dirty="0" err="1"/>
              <a:t>своему</a:t>
            </a:r>
            <a:r>
              <a:rPr lang="en-US" dirty="0"/>
              <a:t> </a:t>
            </a:r>
            <a:r>
              <a:rPr lang="en-US" dirty="0" err="1"/>
              <a:t>нахождению</a:t>
            </a:r>
            <a:r>
              <a:rPr lang="en-US" dirty="0"/>
              <a:t> в </a:t>
            </a:r>
            <a:r>
              <a:rPr lang="en-US" dirty="0" err="1"/>
              <a:t>прикаспийской</a:t>
            </a:r>
            <a:r>
              <a:rPr lang="en-US" dirty="0"/>
              <a:t> </a:t>
            </a:r>
            <a:r>
              <a:rPr lang="en-US" dirty="0" err="1"/>
              <a:t>низменности</a:t>
            </a:r>
            <a:r>
              <a:rPr lang="en-US" dirty="0"/>
              <a:t>,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поистине</a:t>
            </a:r>
            <a:r>
              <a:rPr lang="en-US" dirty="0"/>
              <a:t> </a:t>
            </a:r>
            <a:r>
              <a:rPr lang="en-US" dirty="0" err="1"/>
              <a:t>уникальными</a:t>
            </a:r>
            <a:r>
              <a:rPr lang="en-US" dirty="0"/>
              <a:t> </a:t>
            </a:r>
            <a:r>
              <a:rPr lang="en-US" dirty="0" err="1"/>
              <a:t>природными</a:t>
            </a:r>
            <a:r>
              <a:rPr lang="en-US" dirty="0"/>
              <a:t> </a:t>
            </a:r>
            <a:r>
              <a:rPr lang="en-US" dirty="0" err="1"/>
              <a:t>богатствами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территория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противоположностей</a:t>
            </a:r>
            <a:r>
              <a:rPr lang="en-US" dirty="0"/>
              <a:t> – </a:t>
            </a:r>
            <a:r>
              <a:rPr lang="en-US" dirty="0" err="1"/>
              <a:t>засушливой</a:t>
            </a:r>
            <a:r>
              <a:rPr lang="en-US" dirty="0"/>
              <a:t>, </a:t>
            </a:r>
            <a:r>
              <a:rPr lang="en-US" dirty="0" err="1"/>
              <a:t>знойной</a:t>
            </a:r>
            <a:r>
              <a:rPr lang="en-US" dirty="0"/>
              <a:t> и </a:t>
            </a:r>
            <a:r>
              <a:rPr lang="en-US" dirty="0" err="1"/>
              <a:t>бескрайней</a:t>
            </a:r>
            <a:r>
              <a:rPr lang="en-US" dirty="0"/>
              <a:t> </a:t>
            </a:r>
            <a:r>
              <a:rPr lang="en-US" dirty="0" err="1"/>
              <a:t>полупустыни</a:t>
            </a:r>
            <a:r>
              <a:rPr lang="en-US" dirty="0"/>
              <a:t> и </a:t>
            </a:r>
            <a:r>
              <a:rPr lang="en-US" dirty="0" err="1"/>
              <a:t>обильной</a:t>
            </a:r>
            <a:r>
              <a:rPr lang="en-US" dirty="0"/>
              <a:t> </a:t>
            </a:r>
            <a:r>
              <a:rPr lang="en-US" dirty="0" err="1"/>
              <a:t>воды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Астраханская</a:t>
            </a:r>
            <a:r>
              <a:rPr lang="en-US" dirty="0"/>
              <a:t> </a:t>
            </a:r>
            <a:r>
              <a:rPr lang="en-US" dirty="0" err="1"/>
              <a:t>область</a:t>
            </a:r>
            <a:r>
              <a:rPr lang="en-US" dirty="0"/>
              <a:t> </a:t>
            </a:r>
            <a:r>
              <a:rPr lang="en-US" dirty="0" err="1"/>
              <a:t>расположена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равнинной</a:t>
            </a:r>
            <a:r>
              <a:rPr lang="en-US" dirty="0"/>
              <a:t> </a:t>
            </a:r>
            <a:r>
              <a:rPr lang="en-US" dirty="0" err="1"/>
              <a:t>поверхности</a:t>
            </a:r>
            <a:r>
              <a:rPr lang="en-US" dirty="0"/>
              <a:t> </a:t>
            </a:r>
            <a:r>
              <a:rPr lang="en-US" dirty="0" err="1"/>
              <a:t>Прикаспийской</a:t>
            </a:r>
            <a:r>
              <a:rPr lang="en-US" dirty="0"/>
              <a:t> </a:t>
            </a:r>
            <a:r>
              <a:rPr lang="en-US" dirty="0" err="1"/>
              <a:t>низменности</a:t>
            </a:r>
            <a:r>
              <a:rPr lang="en-US" dirty="0"/>
              <a:t>. </a:t>
            </a:r>
            <a:r>
              <a:rPr lang="en-US" dirty="0" err="1"/>
              <a:t>Речную</a:t>
            </a:r>
            <a:r>
              <a:rPr lang="en-US" dirty="0"/>
              <a:t> </a:t>
            </a:r>
            <a:r>
              <a:rPr lang="en-US" dirty="0" err="1"/>
              <a:t>сеть</a:t>
            </a:r>
            <a:r>
              <a:rPr lang="en-US" dirty="0"/>
              <a:t> </a:t>
            </a:r>
            <a:r>
              <a:rPr lang="en-US" dirty="0" err="1"/>
              <a:t>образуют</a:t>
            </a:r>
            <a:r>
              <a:rPr lang="en-US" dirty="0"/>
              <a:t> </a:t>
            </a:r>
            <a:r>
              <a:rPr lang="en-US" dirty="0" err="1"/>
              <a:t>Волго-Ахтубинская</a:t>
            </a:r>
            <a:r>
              <a:rPr lang="en-US" dirty="0"/>
              <a:t> </a:t>
            </a:r>
            <a:r>
              <a:rPr lang="en-US" dirty="0" err="1"/>
              <a:t>пойма</a:t>
            </a:r>
            <a:r>
              <a:rPr lang="en-US" dirty="0"/>
              <a:t> с </a:t>
            </a:r>
            <a:r>
              <a:rPr lang="en-US" dirty="0" err="1"/>
              <a:t>большим</a:t>
            </a:r>
            <a:r>
              <a:rPr lang="en-US" dirty="0"/>
              <a:t> </a:t>
            </a:r>
            <a:r>
              <a:rPr lang="en-US" dirty="0" err="1"/>
              <a:t>количеством</a:t>
            </a:r>
            <a:r>
              <a:rPr lang="en-US" dirty="0"/>
              <a:t> </a:t>
            </a:r>
            <a:r>
              <a:rPr lang="en-US" dirty="0" err="1"/>
              <a:t>протоков</a:t>
            </a:r>
            <a:r>
              <a:rPr lang="en-US" dirty="0"/>
              <a:t> и </a:t>
            </a:r>
            <a:r>
              <a:rPr lang="en-US" dirty="0" err="1"/>
              <a:t>сложная</a:t>
            </a:r>
            <a:r>
              <a:rPr lang="en-US" dirty="0"/>
              <a:t> </a:t>
            </a:r>
            <a:r>
              <a:rPr lang="en-US" dirty="0" err="1"/>
              <a:t>дельта</a:t>
            </a:r>
            <a:r>
              <a:rPr lang="en-US" dirty="0"/>
              <a:t> </a:t>
            </a:r>
            <a:r>
              <a:rPr lang="en-US" dirty="0" err="1"/>
              <a:t>Волги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множеством</a:t>
            </a:r>
            <a:r>
              <a:rPr lang="en-US" dirty="0"/>
              <a:t> </a:t>
            </a:r>
            <a:r>
              <a:rPr lang="en-US" dirty="0" err="1"/>
              <a:t>рукавов</a:t>
            </a:r>
            <a:r>
              <a:rPr lang="en-US" dirty="0"/>
              <a:t>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49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97B08B2-0DA5-4B7F-A47D-5C15ECFB0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небо, прир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A8E7A33-A871-6A02-868E-DF7D29255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18" r="909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9C770FC-6D2D-4B73-8219-CFEB0B146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DD31FDA-BCB5-4B8D-8FB8-8CCF019C9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0A298A-601D-412F-9A93-09DCA9DBE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474A3CD-596C-4FAC-8913-C98848CD2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A99299-7151-43AF-94CF-2ADA8412B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A2D4B-1FA6-6FF6-F926-52725DCD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74" y="113575"/>
            <a:ext cx="4203234" cy="1920013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ea typeface="+mj-lt"/>
                <a:cs typeface="+mj-lt"/>
              </a:rPr>
              <a:t>Астраханский государственный природный биосферный заповедник</a:t>
            </a:r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4A9A71E-A5F3-6853-03EB-D4258E4A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70" y="2171700"/>
            <a:ext cx="4433539" cy="4688470"/>
          </a:xfrm>
        </p:spPr>
        <p:txBody>
          <a:bodyPr>
            <a:normAutofit lnSpcReduction="10000"/>
          </a:bodyPr>
          <a:lstStyle/>
          <a:p>
            <a:pPr marL="344170" indent="-344170"/>
            <a:r>
              <a:rPr lang="en-US" sz="1600" dirty="0" err="1">
                <a:ea typeface="+mn-lt"/>
                <a:cs typeface="+mn-lt"/>
              </a:rPr>
              <a:t>Был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создан</a:t>
            </a:r>
            <a:r>
              <a:rPr lang="en-US" sz="1600" dirty="0">
                <a:ea typeface="+mn-lt"/>
                <a:cs typeface="+mn-lt"/>
              </a:rPr>
              <a:t> в 1919 </a:t>
            </a:r>
            <a:r>
              <a:rPr lang="en-US" sz="1600" dirty="0" err="1">
                <a:ea typeface="+mn-lt"/>
                <a:cs typeface="+mn-lt"/>
              </a:rPr>
              <a:t>году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Это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один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из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первых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советских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заповедников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Расположен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он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низовьях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дельты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Волги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территории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Володарского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Камызякского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районов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трех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участках</a:t>
            </a:r>
            <a:r>
              <a:rPr lang="en-US" sz="1600" dirty="0">
                <a:ea typeface="+mn-lt"/>
                <a:cs typeface="+mn-lt"/>
              </a:rPr>
              <a:t>: </a:t>
            </a:r>
            <a:r>
              <a:rPr lang="en-US" sz="1600" dirty="0" err="1">
                <a:ea typeface="+mn-lt"/>
                <a:cs typeface="+mn-lt"/>
              </a:rPr>
              <a:t>Дамчинском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главный</a:t>
            </a:r>
            <a:r>
              <a:rPr lang="en-US" sz="1600" dirty="0">
                <a:ea typeface="+mn-lt"/>
                <a:cs typeface="+mn-lt"/>
              </a:rPr>
              <a:t>), </a:t>
            </a:r>
            <a:r>
              <a:rPr lang="en-US" sz="1600" dirty="0" err="1">
                <a:ea typeface="+mn-lt"/>
                <a:cs typeface="+mn-lt"/>
              </a:rPr>
              <a:t>Трехизбенском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Обжоровском</a:t>
            </a:r>
            <a:r>
              <a:rPr lang="en-US" sz="1600" dirty="0">
                <a:ea typeface="+mn-lt"/>
                <a:cs typeface="+mn-lt"/>
              </a:rPr>
              <a:t> . </a:t>
            </a:r>
            <a:r>
              <a:rPr lang="en-US" sz="1600" dirty="0" err="1">
                <a:ea typeface="+mn-lt"/>
                <a:cs typeface="+mn-lt"/>
              </a:rPr>
              <a:t>Флора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заповедника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представлена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более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чем</a:t>
            </a:r>
            <a:r>
              <a:rPr lang="en-US" sz="1600" dirty="0">
                <a:ea typeface="+mn-lt"/>
                <a:cs typeface="+mn-lt"/>
              </a:rPr>
              <a:t> 290 </a:t>
            </a:r>
            <a:r>
              <a:rPr lang="en-US" sz="1600" dirty="0" err="1">
                <a:ea typeface="+mn-lt"/>
                <a:cs typeface="+mn-lt"/>
              </a:rPr>
              <a:t>видами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включая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реликтовые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эндемичные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растения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Здесь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можно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увидеть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иву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ежевику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кувшинку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водяной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орех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dirty="0" err="1">
                <a:ea typeface="+mn-lt"/>
                <a:cs typeface="+mn-lt"/>
              </a:rPr>
              <a:t>чилим</a:t>
            </a:r>
            <a:r>
              <a:rPr lang="en-US" sz="1600" dirty="0">
                <a:ea typeface="+mn-lt"/>
                <a:cs typeface="+mn-lt"/>
              </a:rPr>
              <a:t> и, </a:t>
            </a:r>
            <a:r>
              <a:rPr lang="en-US" sz="1600" dirty="0" err="1">
                <a:ea typeface="+mn-lt"/>
                <a:cs typeface="+mn-lt"/>
              </a:rPr>
              <a:t>конечно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гордость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чудо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Астраханского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края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dirty="0" err="1">
                <a:ea typeface="+mn-lt"/>
                <a:cs typeface="+mn-lt"/>
              </a:rPr>
              <a:t>лотос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>
              <a:cs typeface="Arial" panose="020B0604020202020204"/>
            </a:endParaRPr>
          </a:p>
          <a:p>
            <a:pPr marL="344170" indent="-34417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9BB4655-F250-4A6F-9526-13AFF6118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1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3" name="Rectangle 23">
            <a:extLst>
              <a:ext uri="{FF2B5EF4-FFF2-40B4-BE49-F238E27FC236}">
                <a16:creationId xmlns="" xmlns:a16="http://schemas.microsoft.com/office/drawing/2014/main" id="{A53581F1-58F0-4AB7-A8A0-209066727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ешний, вода, группа, стая&#10;&#10;Автоматически созданное описание">
            <a:extLst>
              <a:ext uri="{FF2B5EF4-FFF2-40B4-BE49-F238E27FC236}">
                <a16:creationId xmlns="" xmlns:a16="http://schemas.microsoft.com/office/drawing/2014/main" id="{0C536840-F27D-0AFC-9BB7-9AB8832DC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20387" r="9091" b="1540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44" name="Picture 25">
            <a:extLst>
              <a:ext uri="{FF2B5EF4-FFF2-40B4-BE49-F238E27FC236}">
                <a16:creationId xmlns="" xmlns:a16="http://schemas.microsoft.com/office/drawing/2014/main" id="{7F805E00-AB38-4A7C-BECE-0DED0DECE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5" name="Picture 27">
            <a:extLst>
              <a:ext uri="{FF2B5EF4-FFF2-40B4-BE49-F238E27FC236}">
                <a16:creationId xmlns="" xmlns:a16="http://schemas.microsoft.com/office/drawing/2014/main" id="{86805C35-00DC-4889-A7FD-065BDE84C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29">
            <a:extLst>
              <a:ext uri="{FF2B5EF4-FFF2-40B4-BE49-F238E27FC236}">
                <a16:creationId xmlns="" xmlns:a16="http://schemas.microsoft.com/office/drawing/2014/main" id="{F4E6F7CC-42A8-4DCA-B793-34EE7A20C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="" xmlns:a16="http://schemas.microsoft.com/office/drawing/2014/main" id="{349DF81A-9E35-48CB-A13A-0F3044872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BF782AB-FEB4-4E4B-B045-C02BC6558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4" y="0"/>
            <a:ext cx="7925404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B48CAC-5D78-BC22-D95F-DCF6D2B4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061" y="778901"/>
            <a:ext cx="7109544" cy="527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ru-RU" dirty="0">
                <a:cs typeface="Arial"/>
              </a:rPr>
              <a:t>Разнообразна и богата природа Астраханской области. Здесь можно полюбоваться такими редкими и красивейшими видами птиц, как кудрявый пеликан, лебедь-шипун, большая белая цапля, фазан, орлан-белохвост , фламинго. Дельта Волги – настоящее царство пернатых. Это территория не только постоянной "прописки" пернатых, но и место, где останавливаются перелетные в период миграции. Водоплавающая, боровая дичь – более 230 видов.</a:t>
            </a:r>
            <a:endParaRPr lang="en-US" dirty="0">
              <a:cs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4E9FDCC-E070-4D2E-9AE6-67D4AE6C0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93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2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A53581F1-58F0-4AB7-A8A0-209066727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ода, внешний, люди, пло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1D21788-6A47-3F1B-625F-EC4C08219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7286" r="-1" b="812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F805E00-AB38-4A7C-BECE-0DED0DECE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6805C35-00DC-4889-A7FD-065BDE84C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4E6F7CC-42A8-4DCA-B793-34EE7A20C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49DF81A-9E35-48CB-A13A-0F3044872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BF782AB-FEB4-4E4B-B045-C02BC6558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4" y="0"/>
            <a:ext cx="7925404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5DFF4-88C1-F219-4670-93AF2D3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9" y="808056"/>
            <a:ext cx="551623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err="1">
                <a:cs typeface="Arial"/>
              </a:rPr>
              <a:t>Рыбное</a:t>
            </a:r>
            <a:r>
              <a:rPr lang="en-US" dirty="0">
                <a:cs typeface="Arial"/>
              </a:rPr>
              <a:t> "</a:t>
            </a:r>
            <a:r>
              <a:rPr lang="en-US" dirty="0" err="1">
                <a:cs typeface="Arial"/>
              </a:rPr>
              <a:t>месторождение</a:t>
            </a:r>
            <a:r>
              <a:rPr lang="en-US" dirty="0">
                <a:cs typeface="Arial"/>
              </a:rPr>
              <a:t>" 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8B2986-CFBC-DE9A-21AE-041F3374B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7086" y="1714522"/>
            <a:ext cx="6511519" cy="43354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4170" indent="-344170"/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Волга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это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поистине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рыбное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месторождение</a:t>
            </a:r>
            <a:r>
              <a:rPr lang="en-US" dirty="0">
                <a:ea typeface="+mn-lt"/>
                <a:cs typeface="+mn-lt"/>
              </a:rPr>
              <a:t>". </a:t>
            </a:r>
            <a:r>
              <a:rPr lang="en-US" dirty="0" err="1">
                <a:ea typeface="+mn-lt"/>
                <a:cs typeface="+mn-lt"/>
              </a:rPr>
              <a:t>Судак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сазан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лещ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окунь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щука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жерех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сом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карась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красноперка</a:t>
            </a:r>
            <a:r>
              <a:rPr lang="en-US" dirty="0">
                <a:ea typeface="+mn-lt"/>
                <a:cs typeface="+mn-lt"/>
              </a:rPr>
              <a:t> и, </a:t>
            </a:r>
            <a:r>
              <a:rPr lang="en-US" dirty="0" err="1">
                <a:ea typeface="+mn-lt"/>
                <a:cs typeface="+mn-lt"/>
              </a:rPr>
              <a:t>конечно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вобла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подводный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мир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царицы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рек</a:t>
            </a:r>
            <a:r>
              <a:rPr lang="en-US" dirty="0">
                <a:ea typeface="+mn-lt"/>
                <a:cs typeface="+mn-lt"/>
              </a:rPr>
              <a:t>" </a:t>
            </a:r>
            <a:r>
              <a:rPr lang="en-US" dirty="0" err="1">
                <a:ea typeface="+mn-lt"/>
                <a:cs typeface="+mn-lt"/>
              </a:rPr>
              <a:t>богат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своеобразен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Каспии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еще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сохранились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ценные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виды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красной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рыбы</a:t>
            </a:r>
            <a:r>
              <a:rPr lang="en-US" dirty="0">
                <a:ea typeface="+mn-lt"/>
                <a:cs typeface="+mn-lt"/>
              </a:rPr>
              <a:t>" - </a:t>
            </a:r>
            <a:r>
              <a:rPr lang="en-US" dirty="0" err="1">
                <a:ea typeface="+mn-lt"/>
                <a:cs typeface="+mn-lt"/>
              </a:rPr>
              <a:t>осетровых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стерлядь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белуга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севрюга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русский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осетр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Климат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Астрахани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характеризуется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резко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континентальный</a:t>
            </a:r>
            <a:r>
              <a:rPr lang="en-US" dirty="0">
                <a:ea typeface="+mn-lt"/>
                <a:cs typeface="+mn-lt"/>
              </a:rPr>
              <a:t>; </a:t>
            </a:r>
            <a:r>
              <a:rPr lang="en-US" dirty="0" err="1">
                <a:ea typeface="+mn-lt"/>
                <a:cs typeface="+mn-lt"/>
              </a:rPr>
              <a:t>погода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непостоянна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неустойчива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лето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жаркое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довольно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теплые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мягкие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весна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осень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особенно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апрель-май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август-сентябрь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4E9FDCC-E070-4D2E-9AE6-67D4AE6C0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93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F54A6-8A7F-B662-3F0C-1DC4D834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19" y="808056"/>
            <a:ext cx="5479420" cy="2138241"/>
          </a:xfrm>
        </p:spPr>
        <p:txBody>
          <a:bodyPr>
            <a:noAutofit/>
          </a:bodyPr>
          <a:lstStyle/>
          <a:p>
            <a:r>
              <a:rPr lang="ru-RU" sz="2000" dirty="0">
                <a:ea typeface="+mj-lt"/>
                <a:cs typeface="+mj-lt"/>
              </a:rPr>
              <a:t>Каспийский Трубопроводный Консорциум при содействии Волжско-Каспийского филиала Всероссийского научно-исследовательского института рыбного хозяйства и океанографии (ФГБНУ «ВНИРО») уже пятый год реализует проект "Сохраним экологию родного края" .</a:t>
            </a:r>
            <a:endParaRPr lang="ru-RU" sz="2000" dirty="0"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9FA92F-0346-212D-85C2-5451F2342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3" y="1241889"/>
            <a:ext cx="4150513" cy="5386789"/>
          </a:xfrm>
        </p:spPr>
        <p:txBody>
          <a:bodyPr>
            <a:normAutofit fontScale="92500"/>
          </a:bodyPr>
          <a:lstStyle/>
          <a:p>
            <a:pPr marL="344170" indent="-344170"/>
            <a:r>
              <a:rPr lang="ru-RU" dirty="0">
                <a:ea typeface="+mn-lt"/>
                <a:cs typeface="+mn-lt"/>
              </a:rPr>
              <a:t>Напомним, что целями эколого-просветительского проекта КТК «Сохраним природу родного края» в Астраханской области являются увеличение популяции осетровых видов рыб, находящихся под угрозой исчезновения в дикой природе, и формирование экологического сознания подрастающего поколения, воспитание у детей и подростков бережного и целостного отношения к природе.</a:t>
            </a:r>
            <a:endParaRPr lang="ru-RU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90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A97B08B2-0DA5-4B7F-A47D-5C15ECFB0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дерево, внешний, вода, пруд&#10;&#10;Автоматически созданное описание">
            <a:extLst>
              <a:ext uri="{FF2B5EF4-FFF2-40B4-BE49-F238E27FC236}">
                <a16:creationId xmlns="" xmlns:a16="http://schemas.microsoft.com/office/drawing/2014/main" id="{7249AB9D-B9D9-C033-94A4-669FF85F1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4992" r="-1" b="1073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9C770FC-6D2D-4B73-8219-CFEB0B146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DD31FDA-BCB5-4B8D-8FB8-8CCF019C9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90A298A-601D-412F-9A93-09DCA9DBE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474A3CD-596C-4FAC-8913-C98848CD2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6A99299-7151-43AF-94CF-2ADA8412B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557CD9-02E1-C9A7-3E63-80A9C5CA4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371" y="-104653"/>
            <a:ext cx="4337083" cy="681049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4170" indent="-344170"/>
            <a:r>
              <a:rPr lang="en-US" sz="1600" dirty="0">
                <a:ea typeface="+mn-lt"/>
                <a:cs typeface="+mn-lt"/>
              </a:rPr>
              <a:t>В </a:t>
            </a:r>
            <a:r>
              <a:rPr lang="en-US" sz="1600" dirty="0" err="1">
                <a:ea typeface="+mn-lt"/>
                <a:cs typeface="+mn-lt"/>
              </a:rPr>
              <a:t>рамках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проекта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сентябре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среди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школьников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пяти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муниципальных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образований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Астраханской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области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Харабалинском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Красноярском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Наримановском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Енотаевском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Лиманском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районах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прошел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научно-творческий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конкурс</a:t>
            </a:r>
            <a:r>
              <a:rPr lang="en-US" sz="1600" dirty="0">
                <a:ea typeface="+mn-lt"/>
                <a:cs typeface="+mn-lt"/>
              </a:rPr>
              <a:t> «</a:t>
            </a:r>
            <a:r>
              <a:rPr lang="en-US" sz="1600" dirty="0" err="1">
                <a:ea typeface="+mn-lt"/>
                <a:cs typeface="+mn-lt"/>
              </a:rPr>
              <a:t>Сохранение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пополнение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запасов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ценных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видов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рыб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Волжско-Каспийского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бассейна</a:t>
            </a:r>
            <a:r>
              <a:rPr lang="en-US" sz="1600" dirty="0">
                <a:ea typeface="+mn-lt"/>
                <a:cs typeface="+mn-lt"/>
              </a:rPr>
              <a:t>». </a:t>
            </a:r>
            <a:r>
              <a:rPr lang="en-US" sz="1600" dirty="0" err="1">
                <a:ea typeface="+mn-lt"/>
                <a:cs typeface="+mn-lt"/>
              </a:rPr>
              <a:t>Участники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представили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суд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жюри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проекты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материалов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агитационного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характера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трех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номинациях</a:t>
            </a:r>
            <a:r>
              <a:rPr lang="en-US" sz="1600" dirty="0">
                <a:ea typeface="+mn-lt"/>
                <a:cs typeface="+mn-lt"/>
              </a:rPr>
              <a:t>: «</a:t>
            </a:r>
            <a:r>
              <a:rPr lang="en-US" sz="1600" dirty="0" err="1">
                <a:ea typeface="+mn-lt"/>
                <a:cs typeface="+mn-lt"/>
              </a:rPr>
              <a:t>Научный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</a:t>
            </a:r>
            <a:r>
              <a:rPr lang="en-US" sz="1600" dirty="0">
                <a:ea typeface="+mn-lt"/>
                <a:cs typeface="+mn-lt"/>
              </a:rPr>
              <a:t>», «</a:t>
            </a:r>
            <a:r>
              <a:rPr lang="en-US" sz="1600" dirty="0" err="1">
                <a:ea typeface="+mn-lt"/>
                <a:cs typeface="+mn-lt"/>
              </a:rPr>
              <a:t>Конкурс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декоративно-прикладного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творчества</a:t>
            </a:r>
            <a:r>
              <a:rPr lang="en-US" sz="1600" dirty="0">
                <a:ea typeface="+mn-lt"/>
                <a:cs typeface="+mn-lt"/>
              </a:rPr>
              <a:t>» и «</a:t>
            </a:r>
            <a:r>
              <a:rPr lang="en-US" sz="1600" dirty="0" err="1">
                <a:ea typeface="+mn-lt"/>
                <a:cs typeface="+mn-lt"/>
              </a:rPr>
              <a:t>Конкурс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иллюстрированного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литературного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произведения</a:t>
            </a:r>
            <a:r>
              <a:rPr lang="en-US" sz="1600" dirty="0">
                <a:ea typeface="+mn-lt"/>
                <a:cs typeface="+mn-lt"/>
              </a:rPr>
              <a:t>». </a:t>
            </a:r>
            <a:r>
              <a:rPr lang="en-US" sz="1600" dirty="0" err="1">
                <a:ea typeface="+mn-lt"/>
                <a:cs typeface="+mn-lt"/>
              </a:rPr>
              <a:t>Защита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работ</a:t>
            </a:r>
            <a:r>
              <a:rPr lang="en-US" sz="1600" dirty="0">
                <a:ea typeface="+mn-lt"/>
                <a:cs typeface="+mn-lt"/>
              </a:rPr>
              <a:t>, с </a:t>
            </a:r>
            <a:r>
              <a:rPr lang="en-US" sz="1600" dirty="0" err="1">
                <a:ea typeface="+mn-lt"/>
                <a:cs typeface="+mn-lt"/>
              </a:rPr>
              <a:t>учетом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складывающейся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эпидемиологической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обстановки</a:t>
            </a:r>
            <a:r>
              <a:rPr lang="en-US" sz="1600" dirty="0">
                <a:ea typeface="+mn-lt"/>
                <a:cs typeface="+mn-lt"/>
              </a:rPr>
              <a:t> и с </a:t>
            </a:r>
            <a:r>
              <a:rPr lang="en-US" sz="1600" dirty="0" err="1">
                <a:ea typeface="+mn-lt"/>
                <a:cs typeface="+mn-lt"/>
              </a:rPr>
              <a:t>целью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обеспечения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дополнительной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безопасности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всех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участников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период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пандемии</a:t>
            </a:r>
            <a:r>
              <a:rPr lang="en-US" sz="1600" dirty="0">
                <a:ea typeface="+mn-lt"/>
                <a:cs typeface="+mn-lt"/>
              </a:rPr>
              <a:t> Covid-19, </a:t>
            </a:r>
            <a:r>
              <a:rPr lang="en-US" sz="1600" dirty="0" err="1">
                <a:ea typeface="+mn-lt"/>
                <a:cs typeface="+mn-lt"/>
              </a:rPr>
              <a:t>состоялась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дистанционно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платформе</a:t>
            </a:r>
            <a:r>
              <a:rPr lang="en-US" sz="1600" dirty="0">
                <a:ea typeface="+mn-lt"/>
                <a:cs typeface="+mn-lt"/>
              </a:rPr>
              <a:t> Zoom. </a:t>
            </a:r>
            <a:r>
              <a:rPr lang="en-US" sz="1600" dirty="0" err="1">
                <a:ea typeface="+mn-lt"/>
                <a:cs typeface="+mn-lt"/>
              </a:rPr>
              <a:t>По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девять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призеров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каждой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номинации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были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отмечены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ценными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призами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dirty="0" err="1">
                <a:ea typeface="+mn-lt"/>
                <a:cs typeface="+mn-lt"/>
              </a:rPr>
              <a:t>планшетными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компьютерами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смартфонами</a:t>
            </a:r>
            <a:r>
              <a:rPr lang="en-US" sz="1600" dirty="0">
                <a:ea typeface="+mn-lt"/>
                <a:cs typeface="+mn-lt"/>
              </a:rPr>
              <a:t> и </a:t>
            </a:r>
            <a:r>
              <a:rPr lang="en-US" sz="1600" dirty="0" err="1">
                <a:ea typeface="+mn-lt"/>
                <a:cs typeface="+mn-lt"/>
              </a:rPr>
              <a:t>веб-камерами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>
              <a:cs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9BB4655-F250-4A6F-9526-13AFF6118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=""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=""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небо, внешний, вода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61C88D49-0B06-3AAF-5516-C0D15E338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-1" b="14119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CC55B8-4FE3-378A-DD36-37950D58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94" y="190738"/>
            <a:ext cx="4476279" cy="53695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err="1"/>
              <a:t>По</a:t>
            </a:r>
            <a:r>
              <a:rPr lang="en-US" sz="2000" dirty="0"/>
              <a:t> </a:t>
            </a:r>
            <a:r>
              <a:rPr lang="en-US" sz="2000" err="1"/>
              <a:t>традиции</a:t>
            </a:r>
            <a:r>
              <a:rPr lang="en-US" sz="2000" dirty="0"/>
              <a:t> к </a:t>
            </a:r>
            <a:r>
              <a:rPr lang="en-US" sz="2000" err="1"/>
              <a:t>подведению</a:t>
            </a:r>
            <a:r>
              <a:rPr lang="en-US" sz="2000" dirty="0"/>
              <a:t> </a:t>
            </a:r>
            <a:r>
              <a:rPr lang="en-US" sz="2000" err="1"/>
              <a:t>итогов</a:t>
            </a:r>
            <a:r>
              <a:rPr lang="en-US" sz="2000" dirty="0"/>
              <a:t> </a:t>
            </a:r>
            <a:r>
              <a:rPr lang="en-US" sz="2000" err="1"/>
              <a:t>эколого-просветительского</a:t>
            </a:r>
            <a:r>
              <a:rPr lang="en-US" sz="2000" dirty="0"/>
              <a:t> </a:t>
            </a:r>
            <a:r>
              <a:rPr lang="en-US" sz="2000" err="1"/>
              <a:t>проекта</a:t>
            </a:r>
            <a:r>
              <a:rPr lang="en-US" sz="2000" dirty="0"/>
              <a:t> «</a:t>
            </a:r>
            <a:r>
              <a:rPr lang="en-US" sz="2000" err="1"/>
              <a:t>Сохраним</a:t>
            </a:r>
            <a:r>
              <a:rPr lang="en-US" sz="2000" dirty="0"/>
              <a:t> </a:t>
            </a:r>
            <a:r>
              <a:rPr lang="en-US" sz="2000" err="1"/>
              <a:t>природу</a:t>
            </a:r>
            <a:r>
              <a:rPr lang="en-US" sz="2000" dirty="0"/>
              <a:t> </a:t>
            </a:r>
            <a:r>
              <a:rPr lang="en-US" sz="2000" err="1"/>
              <a:t>родного</a:t>
            </a:r>
            <a:r>
              <a:rPr lang="en-US" sz="2000" dirty="0"/>
              <a:t> </a:t>
            </a:r>
            <a:r>
              <a:rPr lang="en-US" sz="2000" err="1"/>
              <a:t>края</a:t>
            </a:r>
            <a:r>
              <a:rPr lang="en-US" sz="2000" dirty="0"/>
              <a:t>» </a:t>
            </a:r>
            <a:r>
              <a:rPr lang="en-US" sz="2000" err="1"/>
              <a:t>был</a:t>
            </a:r>
            <a:r>
              <a:rPr lang="en-US" sz="2000" dirty="0"/>
              <a:t> </a:t>
            </a:r>
            <a:r>
              <a:rPr lang="en-US" sz="2000" err="1"/>
              <a:t>приурочен</a:t>
            </a:r>
            <a:r>
              <a:rPr lang="en-US" sz="2000" dirty="0"/>
              <a:t> </a:t>
            </a:r>
            <a:r>
              <a:rPr lang="en-US" sz="2000" err="1"/>
              <a:t>выпуск</a:t>
            </a:r>
            <a:r>
              <a:rPr lang="en-US" sz="2000" dirty="0"/>
              <a:t> </a:t>
            </a:r>
            <a:r>
              <a:rPr lang="en-US" sz="2000" err="1"/>
              <a:t>молоди</a:t>
            </a:r>
            <a:r>
              <a:rPr lang="en-US" sz="2000" dirty="0"/>
              <a:t> </a:t>
            </a:r>
            <a:r>
              <a:rPr lang="en-US" sz="2000" err="1"/>
              <a:t>русского</a:t>
            </a:r>
            <a:r>
              <a:rPr lang="en-US" sz="2000" dirty="0"/>
              <a:t> </a:t>
            </a:r>
            <a:r>
              <a:rPr lang="en-US" sz="2000" err="1"/>
              <a:t>осетра</a:t>
            </a:r>
            <a:r>
              <a:rPr lang="en-US" sz="2000" dirty="0"/>
              <a:t>. В </a:t>
            </a:r>
            <a:r>
              <a:rPr lang="en-US" sz="2000" err="1"/>
              <a:t>этом</a:t>
            </a:r>
            <a:r>
              <a:rPr lang="en-US" sz="2000" dirty="0"/>
              <a:t> </a:t>
            </a:r>
            <a:r>
              <a:rPr lang="en-US" sz="2000" err="1"/>
              <a:t>году</a:t>
            </a:r>
            <a:r>
              <a:rPr lang="en-US" sz="2000" dirty="0"/>
              <a:t> </a:t>
            </a:r>
            <a:r>
              <a:rPr lang="en-US" sz="2000" err="1"/>
              <a:t>при</a:t>
            </a:r>
            <a:r>
              <a:rPr lang="en-US" sz="2000" dirty="0"/>
              <a:t> </a:t>
            </a:r>
            <a:r>
              <a:rPr lang="en-US" sz="2000" err="1"/>
              <a:t>участии</a:t>
            </a:r>
            <a:r>
              <a:rPr lang="en-US" sz="2000" dirty="0"/>
              <a:t> </a:t>
            </a:r>
            <a:r>
              <a:rPr lang="en-US" sz="2000" err="1"/>
              <a:t>заместителя</a:t>
            </a:r>
            <a:r>
              <a:rPr lang="en-US" sz="2000" dirty="0"/>
              <a:t> </a:t>
            </a:r>
            <a:r>
              <a:rPr lang="en-US" sz="2000" err="1"/>
              <a:t>генерального</a:t>
            </a:r>
            <a:r>
              <a:rPr lang="en-US" sz="2000" dirty="0"/>
              <a:t> </a:t>
            </a:r>
            <a:r>
              <a:rPr lang="en-US" sz="2000" err="1"/>
              <a:t>директора</a:t>
            </a:r>
            <a:r>
              <a:rPr lang="en-US" sz="2000" dirty="0"/>
              <a:t> КТК </a:t>
            </a:r>
            <a:r>
              <a:rPr lang="en-US" sz="2000" err="1"/>
              <a:t>по</a:t>
            </a:r>
            <a:r>
              <a:rPr lang="en-US" sz="2000" dirty="0"/>
              <a:t> </a:t>
            </a:r>
            <a:r>
              <a:rPr lang="en-US" sz="2000" err="1"/>
              <a:t>связям</a:t>
            </a:r>
            <a:r>
              <a:rPr lang="en-US" sz="2000" dirty="0"/>
              <a:t> с </a:t>
            </a:r>
            <a:r>
              <a:rPr lang="en-US" sz="2000" err="1"/>
              <a:t>Правительством</a:t>
            </a:r>
            <a:r>
              <a:rPr lang="en-US" sz="2000" dirty="0"/>
              <a:t> РФ </a:t>
            </a:r>
            <a:r>
              <a:rPr lang="en-US" sz="2000" err="1"/>
              <a:t>Михаила</a:t>
            </a:r>
            <a:r>
              <a:rPr lang="en-US" sz="2000" dirty="0"/>
              <a:t> </a:t>
            </a:r>
            <a:r>
              <a:rPr lang="en-US" sz="2000" err="1"/>
              <a:t>Гришанкова</a:t>
            </a:r>
            <a:r>
              <a:rPr lang="en-US" sz="2000" dirty="0"/>
              <a:t>, </a:t>
            </a:r>
            <a:r>
              <a:rPr lang="en-US" sz="2000" err="1"/>
              <a:t>представителей</a:t>
            </a:r>
            <a:r>
              <a:rPr lang="en-US" sz="2000" dirty="0"/>
              <a:t> </a:t>
            </a:r>
            <a:r>
              <a:rPr lang="en-US" sz="2000" err="1"/>
              <a:t>правительства</a:t>
            </a:r>
            <a:r>
              <a:rPr lang="en-US" sz="2000" dirty="0"/>
              <a:t> </a:t>
            </a:r>
            <a:r>
              <a:rPr lang="en-US" sz="2000" err="1"/>
              <a:t>Астраханской</a:t>
            </a:r>
            <a:r>
              <a:rPr lang="en-US" sz="2000" dirty="0"/>
              <a:t> </a:t>
            </a:r>
            <a:r>
              <a:rPr lang="en-US" sz="2000" err="1"/>
              <a:t>области</a:t>
            </a:r>
            <a:r>
              <a:rPr lang="en-US" sz="2000" dirty="0"/>
              <a:t> и ФГБНУ «ВНИРО» в </a:t>
            </a:r>
            <a:r>
              <a:rPr lang="en-US" sz="2000" err="1"/>
              <a:t>авандельте</a:t>
            </a:r>
            <a:r>
              <a:rPr lang="en-US" sz="2000" dirty="0"/>
              <a:t> </a:t>
            </a:r>
            <a:r>
              <a:rPr lang="en-US" sz="2000" err="1"/>
              <a:t>Волги</a:t>
            </a:r>
            <a:r>
              <a:rPr lang="en-US" sz="2000" dirty="0"/>
              <a:t> </a:t>
            </a:r>
            <a:r>
              <a:rPr lang="en-US" sz="2000" err="1"/>
              <a:t>было</a:t>
            </a:r>
            <a:r>
              <a:rPr lang="en-US" sz="2000" dirty="0"/>
              <a:t> </a:t>
            </a:r>
            <a:r>
              <a:rPr lang="en-US" sz="2000" err="1"/>
              <a:t>выпущено</a:t>
            </a:r>
            <a:r>
              <a:rPr lang="en-US" sz="2000" dirty="0"/>
              <a:t> 4,2 </a:t>
            </a:r>
            <a:r>
              <a:rPr lang="en-US" sz="2000" err="1"/>
              <a:t>тыс</a:t>
            </a:r>
            <a:r>
              <a:rPr lang="en-US" sz="2000" dirty="0"/>
              <a:t>. </a:t>
            </a:r>
            <a:r>
              <a:rPr lang="en-US" sz="2000" err="1"/>
              <a:t>особей</a:t>
            </a:r>
            <a:r>
              <a:rPr lang="en-US" sz="2000" dirty="0"/>
              <a:t> </a:t>
            </a:r>
            <a:r>
              <a:rPr lang="en-US" sz="2000" err="1"/>
              <a:t>русского</a:t>
            </a:r>
            <a:r>
              <a:rPr lang="en-US" sz="2000" dirty="0"/>
              <a:t> </a:t>
            </a:r>
            <a:r>
              <a:rPr lang="en-US" sz="2000" err="1"/>
              <a:t>осетра</a:t>
            </a:r>
            <a:r>
              <a:rPr lang="en-US" sz="2000" dirty="0"/>
              <a:t> </a:t>
            </a:r>
            <a:r>
              <a:rPr lang="en-US" sz="2000" err="1"/>
              <a:t>весом</a:t>
            </a:r>
            <a:r>
              <a:rPr lang="en-US" sz="2000" dirty="0"/>
              <a:t> 350 </a:t>
            </a:r>
            <a:r>
              <a:rPr lang="en-US" sz="2000" err="1"/>
              <a:t>грамм</a:t>
            </a:r>
            <a:r>
              <a:rPr lang="en-US" sz="2000" dirty="0"/>
              <a:t> и 200 </a:t>
            </a:r>
            <a:r>
              <a:rPr lang="en-US" sz="2000" err="1"/>
              <a:t>особей</a:t>
            </a:r>
            <a:r>
              <a:rPr lang="en-US" sz="2000" dirty="0"/>
              <a:t> </a:t>
            </a:r>
            <a:r>
              <a:rPr lang="en-US" sz="2000" err="1"/>
              <a:t>весом</a:t>
            </a:r>
            <a:r>
              <a:rPr lang="en-US" sz="2000" dirty="0"/>
              <a:t> 1 </a:t>
            </a:r>
            <a:r>
              <a:rPr lang="en-US" sz="2000" err="1"/>
              <a:t>кг</a:t>
            </a:r>
            <a:r>
              <a:rPr lang="en-US" sz="2000" dirty="0"/>
              <a:t>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B9C582-4C75-4CA5-01E8-EAFE23483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0334" y="1558384"/>
            <a:ext cx="5442066" cy="6496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en-US" dirty="0" err="1">
                <a:ea typeface="+mn-lt"/>
                <a:cs typeface="+mn-lt"/>
              </a:rPr>
              <a:t>Выпуск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производился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присутствии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специальной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Комиссии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созданной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приказом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Федерального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агентства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рыболовству</a:t>
            </a:r>
            <a:r>
              <a:rPr lang="en-US" dirty="0">
                <a:ea typeface="+mn-lt"/>
                <a:cs typeface="+mn-lt"/>
              </a:rPr>
              <a:t>, в </a:t>
            </a:r>
            <a:r>
              <a:rPr lang="en-US" dirty="0" err="1">
                <a:ea typeface="+mn-lt"/>
                <a:cs typeface="+mn-lt"/>
              </a:rPr>
              <a:t>состав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которой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входят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представители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федеральных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региональных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органов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власти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рыбохозяйственной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науки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рыбоводных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подразделений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Росрыболовства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общественных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организаций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Комиссия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используя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специальное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оборудование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осуществила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проверку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количественных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весовых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параметров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выпускаемой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рыбной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молоди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по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результатам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которой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был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составлен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соответствующий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акт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 panose="020B0604020202020204"/>
            </a:endParaRPr>
          </a:p>
          <a:p>
            <a:pPr marL="344170" indent="-34417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41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23D72-7E69-464B-94C5-B2530008D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00CCC86-7A88-4DFF-A0D0-6604606A2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F8ABFD-155B-4386-AE33-6E13057CF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43BBAF34-367D-4E18-A62E-4602BD908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рептилия, динозавр, украш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869020D1-2A50-1B21-362D-F1947CA5E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16849" r="909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445918B-6272-4727-A3FA-F23651AECA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9A96FF2-ACD7-48C4-BCE1-FC7F42108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9A4CF08-858A-49E4-B707-4E7585D11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6938E62-910D-4D69-AA09-567AAAC37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74E54C6-D084-4BC8-B3F9-8B9EC22A6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DB580B-9033-CEA3-3B84-280542B3A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575" y="344851"/>
            <a:ext cx="5470050" cy="59655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en-US" sz="1800" dirty="0" err="1">
                <a:ea typeface="+mn-lt"/>
                <a:cs typeface="+mn-lt"/>
              </a:rPr>
              <a:t>За</a:t>
            </a:r>
            <a:r>
              <a:rPr lang="en-US" sz="1800" dirty="0">
                <a:ea typeface="+mn-lt"/>
                <a:cs typeface="+mn-lt"/>
              </a:rPr>
              <a:t> 5 </a:t>
            </a:r>
            <a:r>
              <a:rPr lang="en-US" sz="1800" dirty="0" err="1">
                <a:ea typeface="+mn-lt"/>
                <a:cs typeface="+mn-lt"/>
              </a:rPr>
              <a:t>лет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проведения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эколого-просветительского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проекта</a:t>
            </a:r>
            <a:r>
              <a:rPr lang="en-US" sz="1800" dirty="0">
                <a:ea typeface="+mn-lt"/>
                <a:cs typeface="+mn-lt"/>
              </a:rPr>
              <a:t> «</a:t>
            </a:r>
            <a:r>
              <a:rPr lang="en-US" sz="1800" dirty="0" err="1">
                <a:ea typeface="+mn-lt"/>
                <a:cs typeface="+mn-lt"/>
              </a:rPr>
              <a:t>Сохраним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природу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родного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края</a:t>
            </a:r>
            <a:r>
              <a:rPr lang="en-US" sz="1800" dirty="0">
                <a:ea typeface="+mn-lt"/>
                <a:cs typeface="+mn-lt"/>
              </a:rPr>
              <a:t>» в </a:t>
            </a:r>
            <a:r>
              <a:rPr lang="en-US" sz="1800" dirty="0" err="1">
                <a:ea typeface="+mn-lt"/>
                <a:cs typeface="+mn-lt"/>
              </a:rPr>
              <a:t>школах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социально-реабилитационных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центрах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Астраханской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области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молодые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ученые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специалисты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Волжско-Каспийского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филиала</a:t>
            </a:r>
            <a:r>
              <a:rPr lang="en-US" sz="1800" dirty="0">
                <a:ea typeface="+mn-lt"/>
                <a:cs typeface="+mn-lt"/>
              </a:rPr>
              <a:t> ФГБНУ «ВНИРО» (</a:t>
            </a:r>
            <a:r>
              <a:rPr lang="en-US" sz="1800" dirty="0" err="1">
                <a:ea typeface="+mn-lt"/>
                <a:cs typeface="+mn-lt"/>
              </a:rPr>
              <a:t>КаспНИРХ</a:t>
            </a:r>
            <a:r>
              <a:rPr lang="en-US" sz="1800" dirty="0">
                <a:ea typeface="+mn-lt"/>
                <a:cs typeface="+mn-lt"/>
              </a:rPr>
              <a:t>») </a:t>
            </a:r>
            <a:r>
              <a:rPr lang="en-US" sz="1800" dirty="0" err="1">
                <a:ea typeface="+mn-lt"/>
                <a:cs typeface="+mn-lt"/>
              </a:rPr>
              <a:t>дали</a:t>
            </a:r>
            <a:r>
              <a:rPr lang="en-US" sz="1800" dirty="0">
                <a:ea typeface="+mn-lt"/>
                <a:cs typeface="+mn-lt"/>
              </a:rPr>
              <a:t> 120 </a:t>
            </a:r>
            <a:r>
              <a:rPr lang="en-US" sz="1800" dirty="0" err="1">
                <a:ea typeface="+mn-lt"/>
                <a:cs typeface="+mn-lt"/>
              </a:rPr>
              <a:t>открытых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уроков</a:t>
            </a:r>
            <a:r>
              <a:rPr lang="en-US" sz="1800" dirty="0">
                <a:ea typeface="+mn-lt"/>
                <a:cs typeface="+mn-lt"/>
              </a:rPr>
              <a:t>. В </a:t>
            </a:r>
            <a:r>
              <a:rPr lang="en-US" sz="1800" dirty="0" err="1">
                <a:ea typeface="+mn-lt"/>
                <a:cs typeface="+mn-lt"/>
              </a:rPr>
              <a:t>общей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сложности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прослушали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около</a:t>
            </a:r>
            <a:r>
              <a:rPr lang="en-US" sz="1800" dirty="0">
                <a:ea typeface="+mn-lt"/>
                <a:cs typeface="+mn-lt"/>
              </a:rPr>
              <a:t> 2,5 </a:t>
            </a:r>
            <a:r>
              <a:rPr lang="en-US" sz="1800" dirty="0" err="1">
                <a:ea typeface="+mn-lt"/>
                <a:cs typeface="+mn-lt"/>
              </a:rPr>
              <a:t>тыс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чел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Большая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работа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проведена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для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увеличения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популяции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осетровых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видов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рыб</a:t>
            </a:r>
            <a:r>
              <a:rPr lang="en-US" sz="1800" dirty="0">
                <a:ea typeface="+mn-lt"/>
                <a:cs typeface="+mn-lt"/>
              </a:rPr>
              <a:t>. В </a:t>
            </a:r>
            <a:r>
              <a:rPr lang="en-US" sz="1800" dirty="0" err="1">
                <a:ea typeface="+mn-lt"/>
                <a:cs typeface="+mn-lt"/>
              </a:rPr>
              <a:t>естественную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среду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обитания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это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время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выпущено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почти</a:t>
            </a:r>
            <a:r>
              <a:rPr lang="en-US" sz="1800" dirty="0">
                <a:ea typeface="+mn-lt"/>
                <a:cs typeface="+mn-lt"/>
              </a:rPr>
              <a:t> 20 </a:t>
            </a:r>
            <a:r>
              <a:rPr lang="en-US" sz="1800" dirty="0" err="1">
                <a:ea typeface="+mn-lt"/>
                <a:cs typeface="+mn-lt"/>
              </a:rPr>
              <a:t>тыс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особей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весом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от</a:t>
            </a:r>
            <a:r>
              <a:rPr lang="en-US" sz="1800" dirty="0">
                <a:ea typeface="+mn-lt"/>
                <a:cs typeface="+mn-lt"/>
              </a:rPr>
              <a:t> 100 г </a:t>
            </a:r>
            <a:r>
              <a:rPr lang="en-US" sz="1800" dirty="0" err="1">
                <a:ea typeface="+mn-lt"/>
                <a:cs typeface="+mn-lt"/>
              </a:rPr>
              <a:t>до</a:t>
            </a:r>
            <a:r>
              <a:rPr lang="en-US" sz="1800" dirty="0">
                <a:ea typeface="+mn-lt"/>
                <a:cs typeface="+mn-lt"/>
              </a:rPr>
              <a:t> 1 </a:t>
            </a:r>
            <a:r>
              <a:rPr lang="en-US" sz="1800" dirty="0" err="1">
                <a:ea typeface="+mn-lt"/>
                <a:cs typeface="+mn-lt"/>
              </a:rPr>
              <a:t>кг</a:t>
            </a:r>
            <a:r>
              <a:rPr lang="en-US" sz="1800" dirty="0">
                <a:ea typeface="+mn-lt"/>
                <a:cs typeface="+mn-lt"/>
              </a:rPr>
              <a:t>) </a:t>
            </a:r>
            <a:r>
              <a:rPr lang="en-US" sz="1800" dirty="0" err="1">
                <a:ea typeface="+mn-lt"/>
                <a:cs typeface="+mn-lt"/>
              </a:rPr>
              <a:t>русского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осетра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белуги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шипа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стерляди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cs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77713DB-A0B1-4507-9991-B6DCAE436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4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Презентация ГСКУ АО ЦПД "Юность".   Автор: Кондратьева  Наталия Анатольевна,социальный педагог. Тема: "Сохраним экологию  родного края"</vt:lpstr>
      <vt:lpstr>Природа родного астраханского края</vt:lpstr>
      <vt:lpstr>Астраханский государственный природный биосферный заповедник</vt:lpstr>
      <vt:lpstr>Презентация PowerPoint</vt:lpstr>
      <vt:lpstr>Рыбное "месторождение" </vt:lpstr>
      <vt:lpstr>Каспийский Трубопроводный Консорциум при содействии Волжско-Каспийского филиала Всероссийского научно-исследовательского института рыбного хозяйства и океанографии (ФГБНУ «ВНИРО») уже пятый год реализует проект "Сохраним экологию родного края" .</vt:lpstr>
      <vt:lpstr>Презентация PowerPoint</vt:lpstr>
      <vt:lpstr>По традиции к подведению итогов эколого-просветительского проекта «Сохраним природу родного края» был приурочен выпуск молоди русского осетра. В этом году при участии заместителя генерального директора КТК по связям с Правительством РФ Михаила Гришанкова, представителей правительства Астраханской области и ФГБНУ «ВНИРО» в авандельте Волги было выпущено 4,2 тыс. особей русского осетра весом 350 грамм и 200 особей весом 1 кг.</vt:lpstr>
      <vt:lpstr>Презентация PowerPoint</vt:lpstr>
      <vt:lpstr>Спасибо за внимание!  Мы богаты своей уникальной природой, нам есть за что любить Астраханский край, и гордиться им! И важно сохранять экологию нашего края!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Гость</cp:lastModifiedBy>
  <cp:revision>224</cp:revision>
  <dcterms:created xsi:type="dcterms:W3CDTF">2022-04-20T16:52:56Z</dcterms:created>
  <dcterms:modified xsi:type="dcterms:W3CDTF">2023-03-13T06:06:39Z</dcterms:modified>
</cp:coreProperties>
</file>