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4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8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97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1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10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24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70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96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4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0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54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1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1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7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7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8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2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E64CF5-8190-40FA-A5EC-AEB9F33D620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8B5277-5A2B-4AA6-B464-93CA5BAA2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5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382823">
            <a:off x="1722587" y="1527822"/>
            <a:ext cx="9708385" cy="92333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Педагогическая </a:t>
            </a:r>
            <a:r>
              <a:rPr lang="ru-RU" sz="5400" b="1" dirty="0" err="1" smtClean="0">
                <a:solidFill>
                  <a:schemeClr val="accent6">
                    <a:lumMod val="50000"/>
                  </a:schemeClr>
                </a:solidFill>
              </a:rPr>
              <a:t>инноватика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42" y="2573740"/>
            <a:ext cx="4067175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2733" y="5298574"/>
            <a:ext cx="418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студент группы 156</a:t>
            </a:r>
          </a:p>
          <a:p>
            <a:r>
              <a:rPr lang="ru-RU" dirty="0" err="1" smtClean="0"/>
              <a:t>Майтакова</a:t>
            </a:r>
            <a:r>
              <a:rPr lang="ru-RU" dirty="0" smtClean="0"/>
              <a:t> Анастасия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4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928" y="1779375"/>
            <a:ext cx="86617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err="1" smtClean="0"/>
              <a:t>Неология</a:t>
            </a:r>
            <a:r>
              <a:rPr lang="ru-RU" sz="2800" dirty="0" smtClean="0"/>
              <a:t> - Раздел языкознания, занимающийся изучением неологизмов (их разновидностей, способов образования, сфер употребления и т.п.) (Словарь).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06472" y="1009934"/>
            <a:ext cx="6591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/>
              <a:t>Неология</a:t>
            </a:r>
            <a:endParaRPr lang="ru-RU" sz="4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8507" y="3364423"/>
            <a:ext cx="9685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П</a:t>
            </a:r>
            <a:r>
              <a:rPr lang="ru-RU" sz="2800" u="sng" dirty="0" smtClean="0"/>
              <a:t>едагогическая </a:t>
            </a:r>
            <a:r>
              <a:rPr lang="ru-RU" sz="2800" u="sng" dirty="0" err="1" smtClean="0"/>
              <a:t>неология</a:t>
            </a:r>
            <a:r>
              <a:rPr lang="ru-RU" sz="2800" u="sng" dirty="0" smtClean="0"/>
              <a:t> </a:t>
            </a:r>
            <a:r>
              <a:rPr lang="ru-RU" sz="2800" dirty="0" smtClean="0"/>
              <a:t>- учение о новом в педагогике, изучающая особенности создания инновации, их источники, классификацию, критерии новизны, где систематизируются научные и опытные данные о процессе научно-педагогического творчества, его особенностях и главных результатах.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86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8316" y="4445406"/>
            <a:ext cx="9316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П</a:t>
            </a:r>
            <a:r>
              <a:rPr lang="ru-RU" sz="2400" u="sng" dirty="0" smtClean="0"/>
              <a:t>едагогическая аксиология </a:t>
            </a:r>
            <a:r>
              <a:rPr lang="ru-RU" sz="2400" dirty="0" smtClean="0"/>
              <a:t>- учение о специфике оценки и освоения педагогическим сообществом того, что возникает в педагогической теории и практике, исследующая проблемы восприятия, оценки, освоения нового.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97290" y="859809"/>
            <a:ext cx="6550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Аксиология</a:t>
            </a:r>
            <a:endParaRPr lang="ru-RU" sz="4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5803" y="1629250"/>
            <a:ext cx="98627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Педагогическая аксиология </a:t>
            </a:r>
            <a:r>
              <a:rPr lang="ru-RU" sz="2400" dirty="0" smtClean="0"/>
              <a:t>- учение о ценностях, исследование содержания ведущих педагогических идей, теорий и концепций в различные исторические периоды в сфере отечественного и зарубежного образования (с точки зрения их соответствия или несоответствия потребностям общества и личности). Разрабатывает систему ценностей для достижения новых целей, значимых для практической реализации в современных условиях (Словарь).</a:t>
            </a:r>
          </a:p>
          <a:p>
            <a:endParaRPr lang="ru-RU" sz="2400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8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947" y="957926"/>
            <a:ext cx="988097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Праксиоло́гия</a:t>
            </a:r>
            <a:r>
              <a:rPr lang="ru-RU" sz="2400" dirty="0" smtClean="0"/>
              <a:t> (реже </a:t>
            </a:r>
            <a:r>
              <a:rPr lang="ru-RU" sz="2400" dirty="0" err="1" smtClean="0"/>
              <a:t>праксеоло́гия</a:t>
            </a:r>
            <a:r>
              <a:rPr lang="ru-RU" sz="2400" dirty="0" smtClean="0"/>
              <a:t>; от др.-греч. π</a:t>
            </a:r>
            <a:r>
              <a:rPr lang="ru-RU" sz="2400" dirty="0" err="1" smtClean="0"/>
              <a:t>ράξις</a:t>
            </a:r>
            <a:r>
              <a:rPr lang="ru-RU" sz="2400" dirty="0" smtClean="0"/>
              <a:t> — деятельность, и </a:t>
            </a:r>
            <a:r>
              <a:rPr lang="ru-RU" sz="2400" dirty="0" err="1" smtClean="0"/>
              <a:t>λογί</a:t>
            </a:r>
            <a:r>
              <a:rPr lang="ru-RU" sz="2400" dirty="0" smtClean="0"/>
              <a:t>α — наука, учение) — учение о человеческой деятельности, о реализации человеческих ценностей в реальной жизни. Область социологических и экономических исследований, которая рассматривает различные действия или совокупности действий с точки зрения установления их эффективности.</a:t>
            </a:r>
          </a:p>
          <a:p>
            <a:endParaRPr lang="ru-RU" sz="2400" dirty="0"/>
          </a:p>
          <a:p>
            <a:r>
              <a:rPr lang="ru-RU" sz="2400" dirty="0" smtClean="0"/>
              <a:t>Отрасль педагогики, раскрывающая теоретические основы, логику и                               технологию преобразования и развития практических действий педагога (Словарь).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19618" y="573206"/>
            <a:ext cx="6127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Праксиология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232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750" y="2011991"/>
            <a:ext cx="8625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аскрытие эффективных механизмов оптимальной инновационной деятельности внедрения.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0039" y="1060692"/>
            <a:ext cx="9038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Задачи педагогической праксиологии </a:t>
            </a:r>
            <a:endParaRPr lang="ru-RU" sz="4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0039" y="3838770"/>
            <a:ext cx="9417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Одна из главных проблем внедрения </a:t>
            </a:r>
            <a:r>
              <a:rPr lang="ru-RU" sz="2800" dirty="0" smtClean="0"/>
              <a:t>- переход от стихийно и слабо управляемого применения учителями достижений науки и передового опыта к внедрению как управляемому процессу.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06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764" y="813011"/>
            <a:ext cx="10740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Принципом внедрения</a:t>
            </a:r>
            <a:r>
              <a:rPr lang="ru-RU" sz="2800" dirty="0" smtClean="0"/>
              <a:t> должна быть </a:t>
            </a:r>
            <a:r>
              <a:rPr lang="ru-RU" sz="2800" u="sng" dirty="0" smtClean="0"/>
              <a:t>вариативность</a:t>
            </a:r>
            <a:r>
              <a:rPr lang="ru-RU" sz="2800" dirty="0" smtClean="0"/>
              <a:t> – правильное сочетание его различных </a:t>
            </a:r>
            <a:r>
              <a:rPr lang="ru-RU" sz="2800" u="sng" dirty="0" smtClean="0"/>
              <a:t>видов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6912" y="1944700"/>
            <a:ext cx="9921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обязательного: регламентируемого директивными документами;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избирательного: в зависимости от местных условий;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инициативного.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173" y="3760582"/>
            <a:ext cx="4217159" cy="22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154" y="746793"/>
            <a:ext cx="10062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Решению проблемы внедрения способствуют: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8299" y="1769871"/>
            <a:ext cx="98872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доступ к фондам научно-педагогических ценностей и образцов опыта;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закрепление обязанностей по внедрению в правовые и квалификационные требования;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направленность личности на самообновление профессионализма.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0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8401" y="735955"/>
            <a:ext cx="5107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i="1" dirty="0" smtClean="0"/>
              <a:t>Алгоритм внедрения:</a:t>
            </a:r>
            <a:endParaRPr lang="ru-RU" sz="4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8298" y="1443841"/>
            <a:ext cx="100720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изучение задач, поставленных в нормативных документах;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анализ состояния практики в сопоставлении с социальными требованиями;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построение эталона преобразования педагогической практики;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поиск идей, рекомендаций, которые могут быть внедрены;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разработка комплексной программы внедрения;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подготовка средств: дидактических, материальных, информационных, организаторских и др.;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теоретическая, методическая, психологическая подготовка участников внедрения;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установление связи с авторами рекомендаций.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9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003" y="1783014"/>
            <a:ext cx="1019487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научно-учебно-производственные (школьные) комплексы;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 школы-лаборатории, в которых исследователи могут выступать в роли практиков, а учителя-практики - в роли творцов, исследователей. На базе таких школ могут возникнуть научно-практические центры инноваций и отработки механизмов их внедрения.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349" y="654630"/>
            <a:ext cx="10454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Успешному осуществлению инновационных процессов способствуют: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05" y="4449170"/>
            <a:ext cx="3016155" cy="15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451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2020-02-05T13:18:41Z</dcterms:created>
  <dcterms:modified xsi:type="dcterms:W3CDTF">2020-02-05T13:50:27Z</dcterms:modified>
</cp:coreProperties>
</file>