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9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4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0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5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5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1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1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1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3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9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92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466BA-D8C9-4FC4-858E-DE8C5BC13C4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52B9E-6810-4BFB-ADDE-3BE837B8F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9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12234"/>
            <a:ext cx="9144000" cy="2720898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>Проект </a:t>
            </a:r>
            <a:br>
              <a:rPr lang="ru-RU" sz="4800" dirty="0" smtClean="0"/>
            </a:br>
            <a:r>
              <a:rPr lang="ru-RU" sz="4800" dirty="0" smtClean="0"/>
              <a:t>«Огород на окне»</a:t>
            </a:r>
            <a:br>
              <a:rPr lang="ru-RU" sz="4800" dirty="0" smtClean="0"/>
            </a:br>
            <a:r>
              <a:rPr lang="ru-RU" sz="4800" dirty="0" smtClean="0"/>
              <a:t>МДОУ ЦРР </a:t>
            </a:r>
            <a:r>
              <a:rPr lang="ru-RU" sz="4800" i="1" dirty="0" smtClean="0"/>
              <a:t>д/с № 155 «Светлячок»</a:t>
            </a:r>
            <a:br>
              <a:rPr lang="ru-RU" sz="4800" i="1" dirty="0" smtClean="0"/>
            </a:br>
            <a:r>
              <a:rPr lang="ru-RU" sz="4000" i="1" dirty="0" smtClean="0"/>
              <a:t>средняя группа «Медвежонок»</a:t>
            </a:r>
            <a:br>
              <a:rPr lang="ru-RU" sz="4000" i="1" dirty="0" smtClean="0"/>
            </a:br>
            <a:r>
              <a:rPr lang="ru-RU" sz="3600" i="1" dirty="0" smtClean="0"/>
              <a:t>выполнила: Репина Л.Л.</a:t>
            </a:r>
            <a:endParaRPr lang="en-US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33132"/>
            <a:ext cx="12192000" cy="382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843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84605"/>
            <a:ext cx="12192000" cy="33733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5415" y="0"/>
            <a:ext cx="11318789" cy="2742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Заключительный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деятельности воспитателя и детей: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анализ полученных результатов;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презентация проекта «Огород на окне».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64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Формы реализации проекта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68562"/>
            <a:ext cx="6172200" cy="198943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868562"/>
            <a:ext cx="6019800" cy="1989438"/>
          </a:xfrm>
        </p:spPr>
      </p:pic>
      <p:sp>
        <p:nvSpPr>
          <p:cNvPr id="8" name="Прямоугольник 7"/>
          <p:cNvSpPr/>
          <p:nvPr/>
        </p:nvSpPr>
        <p:spPr>
          <a:xfrm>
            <a:off x="0" y="2294267"/>
            <a:ext cx="12192000" cy="2961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1.Формы работы с детьми: наблюдения, эксперименты, организованная деятельность, беседы с рассматриванием картинок, чтение художественной литературы, продуктивная деятельность, тематические прогулки.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2.Формы работы с родителями: индивидуальные беседы, рекомендации, наглядные информационные материалы, выполнение творческих заданий, конкурсы.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649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260390"/>
            <a:ext cx="12192000" cy="6870357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Ожидаемые результаты: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реализации проекта «Огород на окне» будут получены следующие результаты: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получат знания о том, что растения живые, их поливали, сажали, выращивали из семян.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помощью исследовательской работы дети выявили многообразие и разнообразие посевного материала.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группе был создан огород на окне.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вели наблюдения за растениями на окне.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принимали участие в практической деятельности по выращиванию культурно – огородных растений на окне.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научились, и стали более уважительно относиться к труду.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участники проекта (дети, воспитатель, и родители) получили положительные эмоции от полученных результатов.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26011"/>
            <a:ext cx="12192000" cy="2631989"/>
          </a:xfrm>
        </p:spPr>
      </p:pic>
    </p:spTree>
    <p:extLst>
      <p:ext uri="{BB962C8B-B14F-4D97-AF65-F5344CB8AC3E}">
        <p14:creationId xmlns:p14="http://schemas.microsoft.com/office/powerpoint/2010/main" val="407225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Паспорт проекта</a:t>
            </a:r>
            <a:endParaRPr lang="en-US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0449"/>
            <a:ext cx="10515600" cy="481651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Тип проекта: исследовательский, творческий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Вид проекта: групповой, с привлечением родителей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Сроки реализации: краткосрочный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Участники проекта: дети средней группы, воспитатель, родители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Место проведения проекта: МБДОУ ЦРР </a:t>
            </a:r>
            <a:r>
              <a:rPr lang="ru-RU" i="1" dirty="0" smtClean="0"/>
              <a:t>д/с «Светлячок»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Возраст детей: 4-5 лет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011" y="4304371"/>
            <a:ext cx="5701988" cy="255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404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211" y="-2328648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184027" cy="5811838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 проекта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Ребенок является первооткрывателем всего того, что его окружает. Он может усвоить все прочно и надолго, если ему расскажут, покажут и если он попробует сам сделать. Дети младшего дошкольного возраста в недостаточной степени имеют представления о растениях, о том, где они растут, о необходимых условиях их роста, их интерес к познавательно-исследовательской деятельности недостаточно развит.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11" y="3756454"/>
            <a:ext cx="9763897" cy="31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96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442448"/>
            <a:ext cx="12192000" cy="2803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проекта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Формирование экологической культуры у детей и родителей, создание условий для познавательного развития детей через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исследовательскую деятельность и организацию художественно-продуктивной творческой деятельности.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44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56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95833"/>
            <a:ext cx="12192000" cy="4692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проекта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Формировать у детей знания о росте и потребности растений (тепло, влага, свет).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Формировать умения наблюдать, ухаживать за огородными культурами. Развивать любознательность, интерес к исследовательской деятельности, экспериментированию.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Воспитывать бережное и заботливое отношение к растениям.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Учить активно взаимодействовать – педагог, дети и родители.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36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0281"/>
            <a:ext cx="12192000" cy="213771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1405177"/>
            <a:ext cx="12192000" cy="4127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Предполагаемый результат проекта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научатся сажать и ухаживать за культурными огородными растениями. Познакомятся с условиями их содержания.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узнают особенности строения растения, узнают много интересного из жизни растений.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Опытным путем дети исследуют условия необходимые для роста культурных растений.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научаться вести наблюдения.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 продолжает осваивать метод проектирования, который позволяет эффективно развивать познавательно-исследовательское и творческое мышление дошкольников.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19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2062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Этапы проекта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  Проект реализуется в три этапа – подготовительный, основной, заключительный.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3016"/>
            <a:ext cx="12192000" cy="2804984"/>
          </a:xfrm>
        </p:spPr>
      </p:pic>
    </p:spTree>
    <p:extLst>
      <p:ext uri="{BB962C8B-B14F-4D97-AF65-F5344CB8AC3E}">
        <p14:creationId xmlns:p14="http://schemas.microsoft.com/office/powerpoint/2010/main" val="4240864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Этапы реализации проекта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/>
              <a:t>Подготовительный</a:t>
            </a:r>
            <a:endParaRPr lang="en-US" dirty="0"/>
          </a:p>
          <a:p>
            <a:pPr lvl="0"/>
            <a:r>
              <a:rPr lang="ru-RU" dirty="0"/>
              <a:t>определение темы;</a:t>
            </a:r>
            <a:endParaRPr lang="en-US" dirty="0"/>
          </a:p>
          <a:p>
            <a:pPr lvl="0"/>
            <a:r>
              <a:rPr lang="ru-RU" dirty="0"/>
              <a:t>выявить цели и определить задачи;</a:t>
            </a:r>
            <a:endParaRPr lang="en-US" dirty="0"/>
          </a:p>
          <a:p>
            <a:pPr lvl="0"/>
            <a:r>
              <a:rPr lang="ru-RU" dirty="0"/>
              <a:t>подборка материала (литература, наглядный материал, дидактические игры, картинки репчатого лука, помидор, цветы; семена для посадки);</a:t>
            </a:r>
            <a:endParaRPr lang="en-US" dirty="0"/>
          </a:p>
          <a:p>
            <a:pPr lvl="0"/>
            <a:r>
              <a:rPr lang="ru-RU" dirty="0"/>
              <a:t>беседы с детьми «Что такое «Огород на окне»; «Какие растения можно вырастить на подоконнике»; «Какую пользу приносят растения».</a:t>
            </a:r>
            <a:endParaRPr lang="en-US" dirty="0"/>
          </a:p>
          <a:p>
            <a:pPr lvl="0"/>
            <a:r>
              <a:rPr lang="ru-RU" dirty="0"/>
              <a:t>подготовка семян.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443" y="5338118"/>
            <a:ext cx="7809471" cy="151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655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155" y="2940907"/>
            <a:ext cx="6685844" cy="391709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253900"/>
            <a:ext cx="9144000" cy="593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Основной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деятельности воспитателя и детей: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рассматривание и сравнение семян (помидор, перец, цветы);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посадка: лук индивидуально; помидоры, перец -коллективно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посев: цветочных семян;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исследовательская и практическая деятельность по изучению особенностей выращивания культурных насаждений: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подготовка почвы;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отбор хороших семян от плохих;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знакомство с моделью трудового процесса;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посадка;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установка на светлое место;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полив;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рыхление;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оформление огорода на окне;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668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417</Words>
  <Application>Microsoft Office PowerPoint</Application>
  <PresentationFormat>Широкоэкранный</PresentationFormat>
  <Paragraphs>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Проект  «Огород на окне» МДОУ ЦРР д/с № 155 «Светлячок» средняя группа «Медвежонок» выполнила: Репина Л.Л.</vt:lpstr>
      <vt:lpstr>Паспорт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Этапы проекта   Проект реализуется в три этапа – подготовительный, основной, заключительный. </vt:lpstr>
      <vt:lpstr>Этапы реализации проекта</vt:lpstr>
      <vt:lpstr>Презентация PowerPoint</vt:lpstr>
      <vt:lpstr>Презентация PowerPoint</vt:lpstr>
      <vt:lpstr>Формы реализации проекта </vt:lpstr>
      <vt:lpstr>Ожидаемые результаты: По реализации проекта «Огород на окне» будут получены следующие результаты: Дети получат знания о том, что растения живые, их поливали, сажали, выращивали из семян. С помощью исследовательской работы дети выявили многообразие и разнообразие посевного материала. В группе был создан огород на окне. Дети вели наблюдения за растениями на окне. Дети принимали участие в практической деятельности по выращиванию культурно – огородных растений на окне. Дети научились, и стали более уважительно относиться к труду. Все участники проекта (дети, воспитатель, и родители) получили положительные эмоции от полученных результатов.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vital.repin2015@ukr.net</dc:creator>
  <cp:lastModifiedBy>vital.repin2015@ukr.net</cp:lastModifiedBy>
  <cp:revision>8</cp:revision>
  <dcterms:created xsi:type="dcterms:W3CDTF">2023-04-03T18:43:22Z</dcterms:created>
  <dcterms:modified xsi:type="dcterms:W3CDTF">2023-04-03T20:02:33Z</dcterms:modified>
</cp:coreProperties>
</file>