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6" r:id="rId4"/>
    <p:sldId id="258" r:id="rId5"/>
    <p:sldId id="260" r:id="rId6"/>
    <p:sldId id="261" r:id="rId7"/>
    <p:sldId id="262" r:id="rId8"/>
    <p:sldId id="279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7" r:id="rId18"/>
    <p:sldId id="267" r:id="rId19"/>
    <p:sldId id="270" r:id="rId20"/>
    <p:sldId id="268" r:id="rId21"/>
    <p:sldId id="269" r:id="rId22"/>
    <p:sldId id="291" r:id="rId23"/>
    <p:sldId id="292" r:id="rId24"/>
    <p:sldId id="298" r:id="rId25"/>
    <p:sldId id="299" r:id="rId26"/>
    <p:sldId id="293" r:id="rId27"/>
    <p:sldId id="301" r:id="rId28"/>
    <p:sldId id="300" r:id="rId29"/>
    <p:sldId id="294" r:id="rId30"/>
    <p:sldId id="304" r:id="rId31"/>
    <p:sldId id="271" r:id="rId32"/>
    <p:sldId id="272" r:id="rId33"/>
    <p:sldId id="273" r:id="rId34"/>
    <p:sldId id="274" r:id="rId35"/>
    <p:sldId id="295" r:id="rId36"/>
    <p:sldId id="275" r:id="rId37"/>
    <p:sldId id="276" r:id="rId38"/>
    <p:sldId id="305" r:id="rId39"/>
    <p:sldId id="302" r:id="rId40"/>
    <p:sldId id="3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ж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8575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Логопедическая  помощь детям с РАС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8572528" cy="12858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Учител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-логопед: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Цыбулева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Ю.В.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Предварительный этап . </a:t>
            </a:r>
          </a:p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 Этап обучения понимания речи 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III  Этап обучения экспрессивной речи.</a:t>
            </a:r>
          </a:p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IV Этап Дальнейшее развитие речи.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Обучение чтению.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этапы логопедической работы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эмоционального контакта;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адаптационный период;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взаимодействия логопеда с ребёнком;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средств, способных привлечь внимание ребёнка (вестибулярные, тактильные, сенсорные);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первичных учебных навыков.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Предварительный этап работы.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инструкции «Дай»;</a:t>
            </a:r>
          </a:p>
          <a:p>
            <a:pPr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инструкции «Покажи»;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навыков, касающихся понимания названий действий.</a:t>
            </a:r>
          </a:p>
          <a:p>
            <a:endParaRPr lang="ru-RU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Этап обучения понимания речи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использовать указательный жест для выражения своего желания;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обучение произносить название предмета;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словам, выражающим просьбу : «Дай», «Помоги», «Открой» и т.д.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обучение выражать согласие или несогласие с чем-либо.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3. </a:t>
            </a:r>
            <a:r>
              <a:rPr lang="ru-RU" sz="4000" dirty="0" smtClean="0">
                <a:latin typeface="Times New Roman" pitchFamily="18" charset="0"/>
              </a:rPr>
              <a:t>Этап обучения экспрессивной речи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Функциональное значение предметов.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отвечать на вопросы о себе.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пониманию признаков предметов (цвета, размера и т.п.).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отвечать на вопрос «Где?».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над увеличением числа спонтанных высказываний.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Этап дальнейшее развитие речи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аналитико-синтетическое (побуквенное) чтение; 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чтение; 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глобальное чтение.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всех этапах работы для логопеда часто более важно сформировать у ребёнка желание общаться, чем добиться усвоения учебного материала.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 Этап обучение чтению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42845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373616" cy="52565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Способы обучения чтению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-глобальное чтение,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-аналитико-синтетическое чтение.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обучении чтению детей с РАС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начале,при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изучении букв можно ориентироваться на хорошую непроизвольную память ребёнка. Далее наиболее адекватной является методика «глобального чтения».Так как научившись складывать буквы и слоги дети с РАС долгое время могут читать«механически» без понимания смысла, увлекаясь процессом соединения букв и слогов(фактически используя его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аутостимуляции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широко использовался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приобучении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глухих детей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КорсунскаяБ.Д.,ЛеонгардЭ.И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глобального чтения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23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05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карточки глобальное чт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8229600" cy="428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«глобальному чтению»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6072230" cy="3571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слоговых таблиц из открытых слогов. Таблицы изготавливаются по принципу лото с парными картинками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Краткая характеристика речевого развития детей с РАС</a:t>
            </a:r>
          </a:p>
          <a:p>
            <a:r>
              <a:rPr lang="ru-RU" dirty="0" smtClean="0"/>
              <a:t>Основные задачи логопедической работы с учащимися с РАС</a:t>
            </a:r>
          </a:p>
          <a:p>
            <a:r>
              <a:rPr lang="ru-RU" dirty="0" smtClean="0"/>
              <a:t>Направления логопедической коррекции</a:t>
            </a:r>
          </a:p>
          <a:p>
            <a:r>
              <a:rPr lang="ru-RU" dirty="0" smtClean="0"/>
              <a:t>Методики коррекции используемые в логопедической работе с учащимися с РАС</a:t>
            </a:r>
          </a:p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Содержание: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ор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2990680" cy="38941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Букварь  А.А.Жуковой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2714644" cy="3827186"/>
          </a:xfrm>
          <a:prstGeom prst="rect">
            <a:avLst/>
          </a:prstGeom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5143512"/>
            <a:ext cx="5168900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са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000108"/>
            <a:ext cx="3705232" cy="5309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Л.Г. Нуриевой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4186808" cy="44504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речи детей с РАС часто отсутствуют глаголы, а пиктограммы с подписью помогают научиться употреблять глаголы сначала с помощью картинки, а потом и самостоятельно</a:t>
            </a:r>
            <a:r>
              <a:rPr lang="ru-RU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для формирования речи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582" y="1556792"/>
            <a:ext cx="15035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224" y="1556792"/>
            <a:ext cx="12831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214439"/>
            <a:ext cx="1224136" cy="20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942" y="3717031"/>
            <a:ext cx="1154796" cy="19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17032"/>
            <a:ext cx="1116702" cy="18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3" y="3717032"/>
            <a:ext cx="1224136" cy="19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Вводим в речь глаголы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3"/>
            <a:ext cx="7200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6883399" cy="28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Вводим в речь местоимения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Описание: https://fsd.multiurok.ru/html/2017/10/03/s_59d3463b25c21/701985_2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861048"/>
            <a:ext cx="370329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970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1328"/>
            <a:ext cx="8219256" cy="33878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большой карте с изображением продуктов питания (используются карты из различных лото) под картинками печатаются соответствующие слова.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квадратиках подходящего к картинкам размера крупно пишутся окончания прилагательных «вкусный» или «душистый» (в одном пособии отрабатывается только одно из прилагательных). Педагог спрашивает ученика: «Огурец — какой?» «Мороженое — какое?» Ребенок отвечает: «Вкусный». «Вкусное». Потом находит нужное окончание прилагательного и кладет карточку на картинку со словом.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Окончания: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https://fsd.multiurok.ru/html/2017/10/03/s_59d3463b25c21/701985_3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68052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07259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слов в роде, числе и падеже.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первых порах используем карточку с изображением действия и подписью и предметные картинки в единственном числе (женского и мужского рода).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«Мальчик рисует»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Картинки по запросу мальчик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Картинки по запросу мальчик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Картинки по запросу мальчик рисует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2808312" cy="306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3384376" cy="42484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Усложняем задачу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-Согласование слов во множественном числе с одинаковыми окончаниями.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-Согласование одного и того же слова в единственном и множественном числе.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-Согласование более сложных для словообразования форм слов.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«Мальчик рисует»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95746"/>
            <a:ext cx="1728192" cy="18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645024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859216" cy="24517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альбомном листе печатается глагол «шёл», к нему подбирается картинка. На отдельных карточках пишутся приставки У-, ЗА-, ПОДО-, ОТО-, ДО-, ПЕРЕ-, ПРИ-, ПО-. Ребенок придвигает приставки к глаголу и прочитывает как изменяются слова с изменением приставки.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исание: https://fsd.multiurok.ru/html/2017/10/03/s_59d3463b25c21/701985_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400238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157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фразы из трёх слов с использованием глагола.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-Согласование слов в разных падежах.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-Употребление местоимения «Я».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«Формирование фразы»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429000"/>
            <a:ext cx="76253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Последнее время стало больше уделяться внимания проблеме изучения и коррекции раннего детского аутизма у детей. И в тоже время нет единой точки зрения на коррекционную работу логопеда с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аутичными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детьми.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Подходы к развитию речи у детей с тяжелыми формами аутизма различны. Отечественные специалисты делают основной упор на коррекцию эмоциональных нарушений, повышение психического тонуса, создание потребности в речевом взаимодействии через установление и развитие эмоционального контакта. За рубежом поведение формируют с помощью отработки речевых стереотипов на основе подкрепления.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Часть западных специалистов считает, что формирование звучащей речи у детей с тяжелыми вариантами аутизма вообще нецелесообразно, и предлагает развивать другие, неречевые формы общения.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Отклонения в речевом развитии - один из основных признаков синдрома раннего детского аутизма. Проявления речевых нарушений при аутизме чрезвычайно многообразны по характеру и динамике, и в большинстве случаев они обусловлены нарушениями общения. Именно в связи с речевыми нарушениями родители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аутичных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детей впервые обращаются за помощью к специалистам. Приводимые разными авторами особенности речевого развития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аутичных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детей многочисленны, но в основном совпадают.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букв начинать с буквы «Я», а не с «А»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 ребенка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к буквам из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 ребенка (подписать свою фотографию)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последовательное изучение букв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«М» «А» (фотография мамы)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Буквы можно вводить с личным опытом ребенка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его семьей, предметами его любимых игр и занятий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«Личного букваря»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221088"/>
            <a:ext cx="165618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м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071834" cy="36369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Компьютерные игры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869530" cy="3071834"/>
          </a:xfrm>
          <a:prstGeom prst="rect">
            <a:avLst/>
          </a:prstGeom>
        </p:spPr>
      </p:pic>
      <p:pic>
        <p:nvPicPr>
          <p:cNvPr id="6" name="Рисунок 5" descr="iр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645024"/>
            <a:ext cx="521212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к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572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Волшебный» мешочек с буквами или предметами.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кк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4000496" cy="404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папа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571611"/>
            <a:ext cx="6527648" cy="47856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совместное рисование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044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0512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способности понимания речи, формирование речевого мышления.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связной речи.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способности к пересказу, последовательному изложению событий.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способности составления самостоятельного рассказа по серии картинок.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-Привитие интереса к совместному и самостоятельному чтению.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в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4214842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pPr lvl="0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Пластелинография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314825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лллд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25658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логопедическая работа с детьми с РАС должна проходить определенным образом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Логопедической работе предшествует адаптационный период, в ходе которого изучаются анамнестические сведения, составляется протокол речевого развития и проводится наблюдение за свободным поведением ребенка.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Очень важно установить эмоциональную связь с ребенком Нельзя быть слишком активным, навязывать ребенку взаимодействие и задавать прямые вопросы, если не достигнут контакт.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 помещении, в котором проводится логопедическая работа не должно быть предметов, отвлекающих ребенка, помнить о безопасности, так как некоторые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аутичные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импульсивны,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двигательно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беспокойны, и у них иногда возникают эпизоды агрессии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самоагрессии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4.Программа по коррекции речевых нарушений разрабатывается совместно со всеми специалистами, работающими с ребенком.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Следует решить индивидуально для каждого ребенка вопрос о применении зеркала, логопедических зондов.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Логопедическая работа по коррекции речевого развития должна быть последовательной, терпеливой и иногда очень длительной.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стоит пытаться научить ребенка всему сразу, лучше сначала сосредоточиться на одном наиболее доступном ему навыке, постепенно подключая его к наиболее простым операциям в других, часто повторяющих бытовых ситуациях.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правильно построенной работе дети с РАС могут достигать неплохих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Тем, кто хочет помочь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аутичным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детям хочется пожелать терпения в понимании тех, кто так не похож на нас. </a:t>
            </a:r>
          </a:p>
          <a:p>
            <a:pPr>
              <a:buNone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Ведь в нашу с вами жизнь «эти дети приходят проверить нас с вами на человечность»  </a:t>
            </a:r>
          </a:p>
          <a:p>
            <a:pPr>
              <a:buNone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Р.Шнайдер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педагог и философ).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Пожелание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Характеристика речи детей с РДА.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1247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первой 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мы наблюдаем почти полное отсутствие внешней речи. Редкие слова или короткие фразы, произнесенные ребенком на высоте аффекта, позволяют предположить, что он понимает речь хотя бы частично.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речи детей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второй 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характерны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эхолалии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есть также небольшой набор стереотипных коротких фраз, либо полученных ребенком в какой-то аффективной ситуации. У детей второй группы есть стереотипные просьбы и обращения, в которых глагол используется в инфинитиве («Сок пить», «Дать печенье»), а о себе ребенок говорит во втором или третьем лице («Саша будет рисовать»). Но часто такие дети предпочитают обращаться и просить не обычным образом, а криком или просто стремятся подвести взрослого к нужному месту и ткнуть его руку в интересующий их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141260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2358231"/>
            <a:ext cx="42291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150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третьей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обладают развернутой литературной речью, но при этом почти не способны к диалогу, не слышат собеседника, хотя цитируют целые страницы любимых книг или рассуждают  на любимую тему.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четвертой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мы встречаемся с тихой, нечеткой речью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эхолалиями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иногда отсроченными во времени. Такой ребенок просит и обращается, как правило, с помощью речи, но пересказ для него труден.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установление эмоционального контакта с ребенком;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целенаправленного поведения и понимание речи,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моторики, речевого дыхания;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вызывание вокализации, стимуляция звукоподражания и речи;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активного и пассивного словарного запаса;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и развитие спонтанной речи в обучающей ситуации,  в быту и в игре;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чтению и письму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381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задачи логопедической работы при аутизме: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7952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Установление эмоционального и телесного контакта.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понимания речи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возможности активно пользоваться речью (растормаживание внешней речи);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подхода к обучению навыкам чтения и письма.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логопедической коррекции при аутизме.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установления контакта важно помнит пять правил (пять«НЕ»):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 говорить громко.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 делать резких движений.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 смотреть пристально в глаза ребенку.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 обращаться прямо к ребенку.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 быть слишком активным и навязчивым.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Адаптация ребёнка с РАС к          образовательному процессу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68761"/>
            <a:ext cx="8075240" cy="3168351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Быстрый переход от одного задания к другому.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-Материал подбирается исходя из интересов ребёнка и ориентации на практическое применение.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-Дозированное введение нового материала, как расширение стереотипа.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-Использование наглядных схем и моделей.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-Работа с эмоциями.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-Работа с родителями  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таймеров, систем поощрения, визуальных подсказок,  визуальное расписание.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занятий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364360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</TotalTime>
  <Words>1153</Words>
  <Application>Microsoft Office PowerPoint</Application>
  <PresentationFormat>On-screen Show (4:3)</PresentationFormat>
  <Paragraphs>176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Логопедическая  помощь детям с РАС</vt:lpstr>
      <vt:lpstr>Содержание:</vt:lpstr>
      <vt:lpstr>Slide 3</vt:lpstr>
      <vt:lpstr>Характеристика речи детей с РДА.</vt:lpstr>
      <vt:lpstr>Slide 5</vt:lpstr>
      <vt:lpstr>Основные задачи логопедической работы при аутизме: </vt:lpstr>
      <vt:lpstr>Направления логопедической коррекции при аутизме.</vt:lpstr>
      <vt:lpstr>           Адаптация ребёнка с РАС к          образовательному процессу</vt:lpstr>
      <vt:lpstr>Организация занятий</vt:lpstr>
      <vt:lpstr>Основные этапы логопедической работы</vt:lpstr>
      <vt:lpstr>1. Предварительный этап работы.</vt:lpstr>
      <vt:lpstr>2. Этап обучения понимания речи </vt:lpstr>
      <vt:lpstr>3. Этап обучения экспрессивной речи</vt:lpstr>
      <vt:lpstr>4. Этап дальнейшее развитие речи</vt:lpstr>
      <vt:lpstr>5. Этап обучение чтению</vt:lpstr>
      <vt:lpstr>Метод глобального чтения</vt:lpstr>
      <vt:lpstr>Slide 17</vt:lpstr>
      <vt:lpstr>Обучение «глобальному чтению»</vt:lpstr>
      <vt:lpstr>Чтение слоговых таблиц из открытых слогов. Таблицы изготавливаются по принципу лото с парными картинками.</vt:lpstr>
      <vt:lpstr>Букварь  А.А.Жуковой</vt:lpstr>
      <vt:lpstr>Методика Л.Г. Нуриевой </vt:lpstr>
      <vt:lpstr>Игры для формирования речи</vt:lpstr>
      <vt:lpstr>Вводим в речь глаголы</vt:lpstr>
      <vt:lpstr>Вводим в речь местоимения</vt:lpstr>
      <vt:lpstr>Прилагательные</vt:lpstr>
      <vt:lpstr>   Игра «Мальчик рисует»</vt:lpstr>
      <vt:lpstr>Игра «Мальчик рисует»</vt:lpstr>
      <vt:lpstr>Slide 28</vt:lpstr>
      <vt:lpstr>Игра «Формирование фразы»</vt:lpstr>
      <vt:lpstr>Создание «Личного букваря»</vt:lpstr>
      <vt:lpstr>Компьютерные игры</vt:lpstr>
      <vt:lpstr>«Волшебный» мешочек с буквами или предметами. </vt:lpstr>
      <vt:lpstr>Пескотерапия </vt:lpstr>
      <vt:lpstr> Арт-терапия: совместное рисование</vt:lpstr>
      <vt:lpstr>Сказкотерапия</vt:lpstr>
      <vt:lpstr>Пластелинография </vt:lpstr>
      <vt:lpstr>Су-джок </vt:lpstr>
      <vt:lpstr>Таким образом</vt:lpstr>
      <vt:lpstr>            Пожелание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 помощь детям с РАС</dc:title>
  <dc:creator>Maksim Maslikov</dc:creator>
  <cp:lastModifiedBy>Maksim Maslikov</cp:lastModifiedBy>
  <cp:revision>68</cp:revision>
  <dcterms:modified xsi:type="dcterms:W3CDTF">2020-01-26T19:26:05Z</dcterms:modified>
</cp:coreProperties>
</file>