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6" r:id="rId3"/>
    <p:sldId id="265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60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25.12.2022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catherineasquithgallery.com/uploads/posts/2021-02/1613688038_54-p-fon-dlya-prezentatsii-poezd-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857356" y="571480"/>
            <a:ext cx="5500726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Начальная школа – детский сад № 67 ОАО «РЖД»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357826"/>
            <a:ext cx="392909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: Иваненко Е.В.,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Шиманкова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И.А.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6072206"/>
            <a:ext cx="1857388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– 2023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2143116"/>
            <a:ext cx="4857784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Декадник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«Безопасные каникулы»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 класс)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atherineasquithgallery.com/uploads/posts/2021-02/1613687983_16-p-fon-dlya-prezentatsii-poezd-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28794" y="1142984"/>
            <a:ext cx="557216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декадника «Безопасные каникулы»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3 классе прошли следующие мероприятия.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OneDrive\Рабочий стол\жд игрушки нг\1671605401349.jpg"/>
          <p:cNvPicPr/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714348" y="2000240"/>
            <a:ext cx="528641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00760" y="2928934"/>
            <a:ext cx="235745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 с представителями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ЖД прокуратуры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catherineasquithgallery.com/uploads/posts/2021-02/1613687983_16-p-fon-dlya-prezentatsii-poezd-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OneDrive\Рабочий стол\жд игрушки нг\IMG_20221213_1358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71546"/>
            <a:ext cx="657229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14546" y="4500570"/>
            <a:ext cx="328614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видеороликов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безопасности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железной дороге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28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atherineasquithgallery.com/uploads/posts/2021-02/1613687983_16-p-fon-dlya-prezentatsii-poezd-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29256" y="2714620"/>
            <a:ext cx="235745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детских рисунков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OneDrive\Рабочий стол\жд игрушки нг\IMG_20221219_110232.jpg"/>
          <p:cNvPicPr/>
          <p:nvPr/>
        </p:nvPicPr>
        <p:blipFill>
          <a:blip r:embed="rId3" cstate="print">
            <a:lum bright="-10000" contrast="30000"/>
          </a:blip>
          <a:srcRect l="18603" t="4861" r="28795" b="7292"/>
          <a:stretch>
            <a:fillRect/>
          </a:stretch>
        </p:blipFill>
        <p:spPr bwMode="auto">
          <a:xfrm rot="5400000">
            <a:off x="1071537" y="1643051"/>
            <a:ext cx="4714909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atherineasquithgallery.com/uploads/posts/2021-02/1613687983_16-p-fon-dlya-prezentatsii-poezd-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OneDrive\Рабочий стол\жд игрушки нг\IMG_20221214_143921.jpg"/>
          <p:cNvPicPr/>
          <p:nvPr/>
        </p:nvPicPr>
        <p:blipFill>
          <a:blip r:embed="rId3" cstate="print"/>
          <a:srcRect l="15232"/>
          <a:stretch>
            <a:fillRect/>
          </a:stretch>
        </p:blipFill>
        <p:spPr bwMode="auto">
          <a:xfrm>
            <a:off x="500034" y="642918"/>
            <a:ext cx="3543300" cy="192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OneDrive\Рабочий стол\жд игрушки нг\16716054012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642918"/>
            <a:ext cx="1971675" cy="263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OneDrive\Рабочий стол\жд игрушки нг\IMG_20221214_154849.jpg"/>
          <p:cNvPicPr/>
          <p:nvPr/>
        </p:nvPicPr>
        <p:blipFill>
          <a:blip r:embed="rId5" cstate="print"/>
          <a:srcRect l="20516" r="16171"/>
          <a:stretch>
            <a:fillRect/>
          </a:stretch>
        </p:blipFill>
        <p:spPr bwMode="auto">
          <a:xfrm>
            <a:off x="4071934" y="1071546"/>
            <a:ext cx="264320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OneDrive\Рабочий стол\жд игрушки нг\IMG_20221214_154920.jpg"/>
          <p:cNvPicPr/>
          <p:nvPr/>
        </p:nvPicPr>
        <p:blipFill>
          <a:blip r:embed="rId6" cstate="print"/>
          <a:srcRect l="19239" r="27555"/>
          <a:stretch>
            <a:fillRect/>
          </a:stretch>
        </p:blipFill>
        <p:spPr bwMode="auto">
          <a:xfrm>
            <a:off x="5429256" y="3571876"/>
            <a:ext cx="3161030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OneDrive\Рабочий стол\жд игрушки нг\IMG_20221214_15463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429132"/>
            <a:ext cx="385765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User\OneDrive\Рабочий стол\жд игрушки нг\1671605401273.jpg"/>
          <p:cNvPicPr/>
          <p:nvPr/>
        </p:nvPicPr>
        <p:blipFill>
          <a:blip r:embed="rId8" cstate="print"/>
          <a:srcRect l="4169" t="11563" r="8444" b="8779"/>
          <a:stretch>
            <a:fillRect/>
          </a:stretch>
        </p:blipFill>
        <p:spPr bwMode="auto">
          <a:xfrm>
            <a:off x="1142976" y="2500306"/>
            <a:ext cx="2771775" cy="189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071934" y="3000372"/>
            <a:ext cx="235745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в Центр исторического наследия ЮУЖД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atherineasquithgallery.com/uploads/posts/2021-02/1613687983_16-p-fon-dlya-prezentatsii-poezd-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OneDrive\Рабочий стол\жд игрушки нг\IMG_20221216_121957.jpg"/>
          <p:cNvPicPr/>
          <p:nvPr/>
        </p:nvPicPr>
        <p:blipFill>
          <a:blip r:embed="rId3" cstate="print"/>
          <a:srcRect l="15071" t="9756" r="22424"/>
          <a:stretch>
            <a:fillRect/>
          </a:stretch>
        </p:blipFill>
        <p:spPr bwMode="auto">
          <a:xfrm>
            <a:off x="1285852" y="1000108"/>
            <a:ext cx="3071834" cy="202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OneDrive\Рабочий стол\жд игрушки нг\IMG_20221216_122013.jpg"/>
          <p:cNvPicPr/>
          <p:nvPr/>
        </p:nvPicPr>
        <p:blipFill>
          <a:blip r:embed="rId4" cstate="print"/>
          <a:srcRect l="28850" t="17073" r="24829"/>
          <a:stretch>
            <a:fillRect/>
          </a:stretch>
        </p:blipFill>
        <p:spPr bwMode="auto">
          <a:xfrm>
            <a:off x="5072066" y="1071546"/>
            <a:ext cx="2714627" cy="207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OneDrive\Рабочий стол\жд игрушки нг\IMG_20221216_122023.jpg"/>
          <p:cNvPicPr/>
          <p:nvPr/>
        </p:nvPicPr>
        <p:blipFill>
          <a:blip r:embed="rId5" cstate="print"/>
          <a:srcRect l="30141" t="10453" r="31403"/>
          <a:stretch>
            <a:fillRect/>
          </a:stretch>
        </p:blipFill>
        <p:spPr bwMode="auto">
          <a:xfrm>
            <a:off x="1000100" y="3214686"/>
            <a:ext cx="2428892" cy="251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OneDrive\Рабочий стол\жд игрушки нг\IMG_20221216_122103.jpg"/>
          <p:cNvPicPr/>
          <p:nvPr/>
        </p:nvPicPr>
        <p:blipFill>
          <a:blip r:embed="rId6" cstate="print"/>
          <a:srcRect l="27736" t="27875" r="29800" b="22996"/>
          <a:stretch>
            <a:fillRect/>
          </a:stretch>
        </p:blipFill>
        <p:spPr bwMode="auto">
          <a:xfrm>
            <a:off x="3286116" y="4643446"/>
            <a:ext cx="2786082" cy="1485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OneDrive\Рабочий стол\жд игрушки нг\IMG_20221216_122116.jpg"/>
          <p:cNvPicPr/>
          <p:nvPr/>
        </p:nvPicPr>
        <p:blipFill>
          <a:blip r:embed="rId7" cstate="print">
            <a:lum bright="10000"/>
          </a:blip>
          <a:srcRect l="33818" t="23693" r="30601" b="11847"/>
          <a:stretch>
            <a:fillRect/>
          </a:stretch>
        </p:blipFill>
        <p:spPr bwMode="auto">
          <a:xfrm>
            <a:off x="3500430" y="2786058"/>
            <a:ext cx="228601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929322" y="3214686"/>
            <a:ext cx="235745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групповых проектов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безопасности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железной дороге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atherineasquithgallery.com/uploads/posts/2021-02/1613687983_16-p-fon-dlya-prezentatsii-poezd-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OneDrive\Рабочий стол\жд игрушки нг\IMG_20221219_124433.jpg"/>
          <p:cNvPicPr/>
          <p:nvPr/>
        </p:nvPicPr>
        <p:blipFill>
          <a:blip r:embed="rId3" cstate="print"/>
          <a:srcRect l="33999" r="30719"/>
          <a:stretch>
            <a:fillRect/>
          </a:stretch>
        </p:blipFill>
        <p:spPr bwMode="auto">
          <a:xfrm>
            <a:off x="500034" y="571480"/>
            <a:ext cx="20955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OneDrive\Рабочий стол\жд игрушки нг\IMG_20221219_124508.jpg"/>
          <p:cNvPicPr/>
          <p:nvPr/>
        </p:nvPicPr>
        <p:blipFill>
          <a:blip r:embed="rId4" cstate="print"/>
          <a:srcRect l="16995" t="12153" r="18693"/>
          <a:stretch>
            <a:fillRect/>
          </a:stretch>
        </p:blipFill>
        <p:spPr bwMode="auto">
          <a:xfrm>
            <a:off x="642910" y="3500438"/>
            <a:ext cx="3820795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OneDrive\Рабочий стол\жд игрушки нг\IMG_20221219_124534.jpg"/>
          <p:cNvPicPr/>
          <p:nvPr/>
        </p:nvPicPr>
        <p:blipFill>
          <a:blip r:embed="rId5" cstate="print"/>
          <a:srcRect l="24216" t="16319" r="26871"/>
          <a:stretch>
            <a:fillRect/>
          </a:stretch>
        </p:blipFill>
        <p:spPr bwMode="auto">
          <a:xfrm>
            <a:off x="2500298" y="1142984"/>
            <a:ext cx="2905125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OneDrive\Рабочий стол\жд игрушки нг\IMG_20221219_124629.jpg"/>
          <p:cNvPicPr/>
          <p:nvPr/>
        </p:nvPicPr>
        <p:blipFill>
          <a:blip r:embed="rId6" cstate="print"/>
          <a:srcRect l="14109" t="11806" r="17090"/>
          <a:stretch>
            <a:fillRect/>
          </a:stretch>
        </p:blipFill>
        <p:spPr bwMode="auto">
          <a:xfrm>
            <a:off x="4643438" y="3929066"/>
            <a:ext cx="4087495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OneDrive\Рабочий стол\жд игрушки нг\IMG_20221219_124717.jpg"/>
          <p:cNvPicPr/>
          <p:nvPr/>
        </p:nvPicPr>
        <p:blipFill>
          <a:blip r:embed="rId7" cstate="print"/>
          <a:srcRect l="21009" t="21528" r="23343"/>
          <a:stretch>
            <a:fillRect/>
          </a:stretch>
        </p:blipFill>
        <p:spPr bwMode="auto">
          <a:xfrm>
            <a:off x="5286380" y="714356"/>
            <a:ext cx="3305175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929322" y="3071810"/>
            <a:ext cx="164307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Готовые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atherineasquithgallery.com/uploads/posts/2021-02/1613687983_16-p-fon-dlya-prezentatsii-poezd-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57290" y="1142984"/>
            <a:ext cx="6429420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взрослые!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Дорогие дети!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Знайте и соблюдайте правила безопасности на железной дороге! Помните: железная дорога – зона повышенной опасности!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7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102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Calibri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User</cp:lastModifiedBy>
  <cp:revision>89</cp:revision>
  <dcterms:created xsi:type="dcterms:W3CDTF">2014-07-06T18:18:01Z</dcterms:created>
  <dcterms:modified xsi:type="dcterms:W3CDTF">2022-12-25T09:29:27Z</dcterms:modified>
</cp:coreProperties>
</file>