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5" r:id="rId3"/>
    <p:sldId id="335" r:id="rId4"/>
    <p:sldId id="269" r:id="rId5"/>
    <p:sldId id="435" r:id="rId6"/>
    <p:sldId id="456" r:id="rId7"/>
    <p:sldId id="424" r:id="rId8"/>
    <p:sldId id="361" r:id="rId9"/>
    <p:sldId id="434" r:id="rId10"/>
    <p:sldId id="457" r:id="rId11"/>
    <p:sldId id="437" r:id="rId12"/>
    <p:sldId id="439" r:id="rId13"/>
    <p:sldId id="440" r:id="rId14"/>
    <p:sldId id="294" r:id="rId15"/>
    <p:sldId id="362" r:id="rId16"/>
    <p:sldId id="363" r:id="rId17"/>
    <p:sldId id="455" r:id="rId18"/>
    <p:sldId id="411" r:id="rId19"/>
    <p:sldId id="468" r:id="rId20"/>
    <p:sldId id="469" r:id="rId21"/>
    <p:sldId id="470" r:id="rId22"/>
    <p:sldId id="467" r:id="rId23"/>
    <p:sldId id="430" r:id="rId24"/>
    <p:sldId id="425" r:id="rId25"/>
    <p:sldId id="42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" initials="С" lastIdx="0" clrIdx="0">
    <p:extLst>
      <p:ext uri="{19B8F6BF-5375-455C-9EA6-DF929625EA0E}">
        <p15:presenceInfo xmlns:p15="http://schemas.microsoft.com/office/powerpoint/2012/main" userId="Серге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7E0000"/>
    <a:srgbClr val="760000"/>
    <a:srgbClr val="6C0000"/>
    <a:srgbClr val="CC0000"/>
    <a:srgbClr val="C00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>
        <p:scale>
          <a:sx n="75" d="100"/>
          <a:sy n="75" d="100"/>
        </p:scale>
        <p:origin x="974" y="36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A7DF9-26E6-46CB-9161-9634CDF4C294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497B3-D7D5-42EF-803B-6704783AC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2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C497B3-D7D5-42EF-803B-6704783AC77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8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4EC6-3A47-42B9-9C53-DC440A3A0906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E5AB-849D-42AB-B12D-2E49519F2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2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4EC6-3A47-42B9-9C53-DC440A3A0906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E5AB-849D-42AB-B12D-2E49519F2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2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4EC6-3A47-42B9-9C53-DC440A3A0906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E5AB-849D-42AB-B12D-2E49519F2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3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4EC6-3A47-42B9-9C53-DC440A3A0906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E5AB-849D-42AB-B12D-2E49519F2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0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4EC6-3A47-42B9-9C53-DC440A3A0906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E5AB-849D-42AB-B12D-2E49519F2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1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4EC6-3A47-42B9-9C53-DC440A3A0906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E5AB-849D-42AB-B12D-2E49519F2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5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4EC6-3A47-42B9-9C53-DC440A3A0906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E5AB-849D-42AB-B12D-2E49519F2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89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4EC6-3A47-42B9-9C53-DC440A3A0906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E5AB-849D-42AB-B12D-2E49519F2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4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4EC6-3A47-42B9-9C53-DC440A3A0906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E5AB-849D-42AB-B12D-2E49519F2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42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4EC6-3A47-42B9-9C53-DC440A3A0906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E5AB-849D-42AB-B12D-2E49519F2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4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4EC6-3A47-42B9-9C53-DC440A3A0906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E5AB-849D-42AB-B12D-2E49519F2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0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A4EC6-3A47-42B9-9C53-DC440A3A0906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E5AB-849D-42AB-B12D-2E49519F2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1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de-logika-nachalo-vyhod-vedusche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77091" y="6033654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5298" y="-246133"/>
            <a:ext cx="8034589" cy="3781903"/>
          </a:xfr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движения: знать и </a:t>
            </a:r>
            <a:r>
              <a:rPr lang="ru-RU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9204" y="0"/>
            <a:ext cx="5352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Интеллектуально-развлекательная игра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«КАЧАЙ МОЗГИ!»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C9C710-681E-4784-8F76-E707CF5D58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205" y="3715915"/>
            <a:ext cx="5953524" cy="292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89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512" y="3099363"/>
            <a:ext cx="8549640" cy="1325563"/>
          </a:xfrm>
        </p:spPr>
        <p:txBody>
          <a:bodyPr>
            <a:noAutofit/>
          </a:bodyPr>
          <a:lstStyle/>
          <a:p>
            <a:pPr algn="ctr">
              <a:lnSpc>
                <a:spcPct val="50000"/>
              </a:lnSpc>
            </a:pPr>
            <a:r>
              <a:rPr lang="ru-RU" sz="12000" b="1" dirty="0">
                <a:solidFill>
                  <a:schemeClr val="bg1"/>
                </a:solidFill>
                <a:latin typeface="Arial Black" panose="020B0A04020102020204" pitchFamily="34" charset="0"/>
              </a:rPr>
              <a:t>3 РАУНД</a:t>
            </a:r>
            <a:br>
              <a:rPr lang="ru-RU" sz="120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66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Формула всего</a:t>
            </a:r>
            <a:r>
              <a:rPr lang="ru-RU" sz="96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9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1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62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7290" y="0"/>
            <a:ext cx="4514438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Качай мозги!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01400" y="2651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7892" name="Picture 4" descr="Как научиться водить машину самостоятельно с нуля: женщинам и мужчинам,  механику и автома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363" y="2268540"/>
            <a:ext cx="4292600" cy="241816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312239" y="2717800"/>
            <a:ext cx="1141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47314" y="2667786"/>
            <a:ext cx="2444685" cy="1619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= 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3CBA541-46EC-4824-846E-0178AAD159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96" y="2268540"/>
            <a:ext cx="3779363" cy="25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94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7290" y="0"/>
            <a:ext cx="4514438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Качай мозги!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87362" y="25229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81728" y="2895600"/>
            <a:ext cx="60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786311" y="2895600"/>
            <a:ext cx="2160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= 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88D1A71-2BA6-407E-A373-0DCF522216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17" y="1874427"/>
            <a:ext cx="3406415" cy="34064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8E0FE71-8610-40A2-886E-7F08B08601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521" y="1874427"/>
            <a:ext cx="3406415" cy="340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94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7290" y="0"/>
            <a:ext cx="4514438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Качай мозги!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37976" y="23774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34001" y="2768600"/>
            <a:ext cx="60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752008" y="2888734"/>
            <a:ext cx="28463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= 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B70E98D-D81B-444F-8390-C3EEBEA28A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04" y="2192925"/>
            <a:ext cx="4353614" cy="27210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3323592-2AED-4673-BF76-C80537311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548" y="1986175"/>
            <a:ext cx="3146720" cy="314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94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47928" y="20118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2000" b="1" dirty="0">
                <a:solidFill>
                  <a:schemeClr val="bg1"/>
                </a:solidFill>
                <a:latin typeface="Arial Black" panose="020B0A04020102020204" pitchFamily="34" charset="0"/>
              </a:rPr>
              <a:t>4 РАУНД</a:t>
            </a:r>
            <a:br>
              <a:rPr lang="ru-RU" sz="120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Поразмыслим</a:t>
            </a:r>
          </a:p>
        </p:txBody>
      </p:sp>
    </p:spTree>
    <p:extLst>
      <p:ext uri="{BB962C8B-B14F-4D97-AF65-F5344CB8AC3E}">
        <p14:creationId xmlns:p14="http://schemas.microsoft.com/office/powerpoint/2010/main" val="3388903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0155" y="0"/>
            <a:ext cx="4819489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КАЧАЙ МОЗГИ!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93424" y="2651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4784" y="1047269"/>
            <a:ext cx="11100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9F9B630-0964-45D7-BD38-0235AA1A4EB1}"/>
              </a:ext>
            </a:extLst>
          </p:cNvPr>
          <p:cNvSpPr/>
          <p:nvPr/>
        </p:nvSpPr>
        <p:spPr>
          <a:xfrm>
            <a:off x="861596" y="1719545"/>
            <a:ext cx="104071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В дорожное движение ОНИ пришли с железной дороги. Изначально они представляли собой аналог семафора, который использовался для поездов. Первый из них поставили 10 декабря 1868 года в Лондоне. Он был расположен около здания парламента. Изобретателем конструкции стал Джон Пик </a:t>
            </a:r>
            <a:r>
              <a:rPr lang="ru-RU" sz="2800" dirty="0" err="1">
                <a:solidFill>
                  <a:schemeClr val="bg1"/>
                </a:solidFill>
              </a:rPr>
              <a:t>Найт</a:t>
            </a:r>
            <a:r>
              <a:rPr lang="ru-RU" sz="2800" dirty="0">
                <a:solidFill>
                  <a:schemeClr val="bg1"/>
                </a:solidFill>
              </a:rPr>
              <a:t> – специалист по семафорам.</a:t>
            </a:r>
          </a:p>
          <a:p>
            <a:r>
              <a:rPr lang="ru-RU" sz="2800" dirty="0">
                <a:solidFill>
                  <a:schemeClr val="bg1"/>
                </a:solidFill>
              </a:rPr>
              <a:t>Изначально ОН имел ручное управление и оснащался двумя стрелками. Если они размещались горизонтально, это означало «стоп». О чём идёт речь?</a:t>
            </a:r>
          </a:p>
        </p:txBody>
      </p:sp>
    </p:spTree>
    <p:extLst>
      <p:ext uri="{BB962C8B-B14F-4D97-AF65-F5344CB8AC3E}">
        <p14:creationId xmlns:p14="http://schemas.microsoft.com/office/powerpoint/2010/main" val="22295594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287" y="0"/>
            <a:ext cx="5214284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КАЧАЙ МОЗГИ!</a:t>
            </a:r>
          </a:p>
        </p:txBody>
      </p:sp>
      <p:sp>
        <p:nvSpPr>
          <p:cNvPr id="44036" name="AutoShape 4" descr="⬇ Скачать картинки Рассвет, стоковые фото Рассвет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393424" y="2651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7D5E33F-48B2-4C00-891E-FF973EB71B87}"/>
              </a:ext>
            </a:extLst>
          </p:cNvPr>
          <p:cNvSpPr/>
          <p:nvPr/>
        </p:nvSpPr>
        <p:spPr>
          <a:xfrm>
            <a:off x="1706252" y="2375555"/>
            <a:ext cx="86538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Деятельность этой организации связана в основном с регулированием движения транспорта и предупреждением дорожно-транспортных происшествий на улицах и дорогах.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О чём идет речь?</a:t>
            </a:r>
          </a:p>
        </p:txBody>
      </p:sp>
    </p:spTree>
    <p:extLst>
      <p:ext uri="{BB962C8B-B14F-4D97-AF65-F5344CB8AC3E}">
        <p14:creationId xmlns:p14="http://schemas.microsoft.com/office/powerpoint/2010/main" val="22295594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9583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КАЧАЙ МОЗГИ!</a:t>
            </a:r>
          </a:p>
        </p:txBody>
      </p:sp>
      <p:sp>
        <p:nvSpPr>
          <p:cNvPr id="44036" name="AutoShape 4" descr="⬇ Скачать картинки Рассвет, стоковые фото Рассвет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393424" y="2651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91640" y="1701076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DD1F359-03B7-4D7A-9967-C406BA52E267}"/>
              </a:ext>
            </a:extLst>
          </p:cNvPr>
          <p:cNvSpPr/>
          <p:nvPr/>
        </p:nvSpPr>
        <p:spPr>
          <a:xfrm>
            <a:off x="886120" y="2459504"/>
            <a:ext cx="1051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Эта марка машины носит женское имя. Она была названа в честь дочери австрийского вице-консула Эмиля </a:t>
            </a:r>
            <a:r>
              <a:rPr lang="ru-RU" sz="2800" dirty="0" err="1">
                <a:solidFill>
                  <a:schemeClr val="bg1"/>
                </a:solidFill>
              </a:rPr>
              <a:t>Йеллинека</a:t>
            </a:r>
            <a:r>
              <a:rPr lang="ru-RU" sz="2800" dirty="0">
                <a:solidFill>
                  <a:schemeClr val="bg1"/>
                </a:solidFill>
              </a:rPr>
              <a:t>, который руководил французским подразделением «</a:t>
            </a:r>
            <a:r>
              <a:rPr lang="ru-RU" sz="2800" dirty="0" err="1">
                <a:solidFill>
                  <a:schemeClr val="bg1"/>
                </a:solidFill>
              </a:rPr>
              <a:t>Даимлер</a:t>
            </a:r>
            <a:r>
              <a:rPr lang="ru-RU" sz="2800" dirty="0">
                <a:solidFill>
                  <a:schemeClr val="bg1"/>
                </a:solidFill>
              </a:rPr>
              <a:t>» и являлся страстным поклонником автогонок.</a:t>
            </a:r>
          </a:p>
          <a:p>
            <a:r>
              <a:rPr lang="ru-RU" sz="2800" dirty="0">
                <a:solidFill>
                  <a:schemeClr val="bg1"/>
                </a:solidFill>
              </a:rPr>
              <a:t>Назовите марку автомобиля…</a:t>
            </a:r>
          </a:p>
        </p:txBody>
      </p:sp>
    </p:spTree>
    <p:extLst>
      <p:ext uri="{BB962C8B-B14F-4D97-AF65-F5344CB8AC3E}">
        <p14:creationId xmlns:p14="http://schemas.microsoft.com/office/powerpoint/2010/main" val="22295594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99288" y="2661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50000"/>
              </a:lnSpc>
            </a:pPr>
            <a:r>
              <a:rPr lang="ru-RU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r>
              <a:rPr lang="ru-RU" sz="5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РАУНД</a:t>
            </a:r>
            <a:br>
              <a:rPr lang="ru-RU" sz="5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5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Кто на чём?</a:t>
            </a:r>
          </a:p>
        </p:txBody>
      </p:sp>
    </p:spTree>
    <p:extLst>
      <p:ext uri="{BB962C8B-B14F-4D97-AF65-F5344CB8AC3E}">
        <p14:creationId xmlns:p14="http://schemas.microsoft.com/office/powerpoint/2010/main" val="4101954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729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Качай мозги!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93424" y="2651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1D352E-578E-4E43-A420-67A9C7D9AA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731" y="1325563"/>
            <a:ext cx="3443566" cy="491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873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512" y="3099363"/>
            <a:ext cx="8549640" cy="1325563"/>
          </a:xfrm>
        </p:spPr>
        <p:txBody>
          <a:bodyPr>
            <a:noAutofit/>
          </a:bodyPr>
          <a:lstStyle/>
          <a:p>
            <a:pPr algn="ctr">
              <a:lnSpc>
                <a:spcPct val="50000"/>
              </a:lnSpc>
            </a:pPr>
            <a:r>
              <a:rPr lang="ru-RU" sz="12000" b="1" dirty="0">
                <a:solidFill>
                  <a:schemeClr val="bg1"/>
                </a:solidFill>
                <a:latin typeface="Arial Black" panose="020B0A04020102020204" pitchFamily="34" charset="0"/>
              </a:rPr>
              <a:t>1 РАУНД</a:t>
            </a:r>
            <a:br>
              <a:rPr lang="ru-RU" sz="120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66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66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6000" dirty="0">
                <a:solidFill>
                  <a:schemeClr val="bg1"/>
                </a:solidFill>
                <a:latin typeface="Arial Black" panose="020B0A04020102020204" pitchFamily="34" charset="0"/>
              </a:rPr>
              <a:t>НАЙДИ ОБЩЕЕ</a:t>
            </a:r>
            <a:r>
              <a:rPr lang="ru-RU" sz="96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9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1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62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729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Качай мозги!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93424" y="2651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399BF44-B081-48A2-8784-35779BC4DD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357" y="1045628"/>
            <a:ext cx="3887902" cy="52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559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729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Качай мозги!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93424" y="2651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A4A410C-26A3-4A22-BBF4-B74E7B5033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337" y="1325563"/>
            <a:ext cx="3631654" cy="514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486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99288" y="2661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50000"/>
              </a:lnSpc>
            </a:pPr>
            <a:r>
              <a:rPr lang="ru-RU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r>
              <a:rPr lang="ru-RU" sz="5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РАУНД</a:t>
            </a:r>
            <a:br>
              <a:rPr lang="ru-RU" sz="5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5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Как правильно?</a:t>
            </a:r>
          </a:p>
        </p:txBody>
      </p:sp>
    </p:spTree>
    <p:extLst>
      <p:ext uri="{BB962C8B-B14F-4D97-AF65-F5344CB8AC3E}">
        <p14:creationId xmlns:p14="http://schemas.microsoft.com/office/powerpoint/2010/main" val="2414206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343" y="312614"/>
            <a:ext cx="535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Arial Black" panose="020B0A04020102020204" pitchFamily="34" charset="0"/>
              </a:rPr>
              <a:t>Качай мозги!</a:t>
            </a:r>
            <a:endParaRPr lang="ru-RU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93424" y="2651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BF7D7B3-C168-4AE2-A7AC-1288536759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83" y="2379856"/>
            <a:ext cx="3944337" cy="25079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EA676E-8B1C-4437-895F-5C89AF5576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819" y="2176076"/>
            <a:ext cx="3486719" cy="26121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975642D-3468-4F73-AF7D-3B4EC2A8E5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116" y="2289653"/>
            <a:ext cx="3858371" cy="250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735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860" y="161890"/>
            <a:ext cx="535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Arial Black" panose="020B0A04020102020204" pitchFamily="34" charset="0"/>
              </a:rPr>
              <a:t>Качай мозги!</a:t>
            </a:r>
            <a:endParaRPr lang="ru-RU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3424" y="2651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B30DBFA-5B15-4F2E-813F-28B50227A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291" y="2285706"/>
            <a:ext cx="8477418" cy="26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54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406" y="287092"/>
            <a:ext cx="535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Arial Black" panose="020B0A04020102020204" pitchFamily="34" charset="0"/>
              </a:rPr>
              <a:t>Качай мозги!</a:t>
            </a:r>
            <a:endParaRPr lang="ru-RU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93424" y="2651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A96BBE6-F08B-44DE-9F57-98703F4953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061" y="2258057"/>
            <a:ext cx="4190607" cy="27951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15B17B-B038-46C1-9D5A-27BCA0E934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882" y="2258057"/>
            <a:ext cx="3938361" cy="27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735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7715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Качай мозги!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93424" y="2651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6B40AD0-6B0B-4F97-821C-E87B241F19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35" y="1721562"/>
            <a:ext cx="5087264" cy="38154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D0EADF-F410-440B-B7B5-24F01E7464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936" y="1721562"/>
            <a:ext cx="5561229" cy="38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86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7715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Качай мозги!</a:t>
            </a:r>
          </a:p>
        </p:txBody>
      </p:sp>
      <p:sp>
        <p:nvSpPr>
          <p:cNvPr id="39940" name="AutoShape 4" descr="Как работает игровой автом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к работает игровой автом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Как работает игровой автома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393424" y="2651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5462C0A-A0A2-4DA8-9770-686CB90660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13" y="1814659"/>
            <a:ext cx="4850599" cy="32286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63810A-B9AD-457D-B333-0E52BB012C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464" y="1814659"/>
            <a:ext cx="4680055" cy="32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482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7290" y="0"/>
            <a:ext cx="4514438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Качай мозги!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93424" y="2651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54" name="AutoShape 6" descr="Гагарин Юрий Алексеевич | Герои Отече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F985C82-065B-4F9B-B0B8-D8022A7356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420" y="2180379"/>
            <a:ext cx="4042356" cy="30307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9DF403-1770-40E1-9340-BFFC95E75F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264" y="1325563"/>
            <a:ext cx="3723587" cy="24668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09EC519-6EF7-4E98-B891-286516142D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5" y="3601893"/>
            <a:ext cx="3442321" cy="22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94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512" y="3099363"/>
            <a:ext cx="8549640" cy="1325563"/>
          </a:xfrm>
        </p:spPr>
        <p:txBody>
          <a:bodyPr>
            <a:noAutofit/>
          </a:bodyPr>
          <a:lstStyle/>
          <a:p>
            <a:pPr algn="ctr">
              <a:lnSpc>
                <a:spcPct val="50000"/>
              </a:lnSpc>
            </a:pPr>
            <a:r>
              <a:rPr lang="ru-RU" sz="12000" b="1" dirty="0">
                <a:solidFill>
                  <a:schemeClr val="bg1"/>
                </a:solidFill>
                <a:latin typeface="Arial Black" panose="020B0A04020102020204" pitchFamily="34" charset="0"/>
              </a:rPr>
              <a:t>2 РАУНД</a:t>
            </a:r>
            <a:br>
              <a:rPr lang="ru-RU" sz="120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66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Убери лишнее</a:t>
            </a:r>
            <a:r>
              <a:rPr lang="ru-RU" sz="96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9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1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62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2024" y="0"/>
            <a:ext cx="10323576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Качай мозги!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93424" y="2651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B710BDC-2B50-4F97-94A6-A07F5C55C6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033" y="2181519"/>
            <a:ext cx="2668571" cy="26685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19D6DE-30BF-4B1D-BEA5-5B82AB7E92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80" y="2181519"/>
            <a:ext cx="2668572" cy="26720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3EAC600-7596-4155-B8CE-C63C9B9589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534" y="2181519"/>
            <a:ext cx="3736264" cy="26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94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7290" y="0"/>
            <a:ext cx="4514438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Качай мозги!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93424" y="2651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988" name="AutoShape 4" descr="Выходной костюм | Публикации | Вокруг Св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4" name="AutoShape 10" descr="Украина планирует запустить в космос 7 спутников – какие задачи будут  выполня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4925774-CEA6-4C3C-B8D0-22C86D9550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161" y="1953284"/>
            <a:ext cx="3360263" cy="29514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A21E98-F961-4C87-861A-A85B98F9C2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78" y="2049544"/>
            <a:ext cx="3045643" cy="28551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C45A7B7-EDDA-456D-B6CA-B72EDB0107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470" y="1524946"/>
            <a:ext cx="2309511" cy="41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94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7290" y="0"/>
            <a:ext cx="4514438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Качай мозги!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93424" y="2651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66" name="AutoShape 6" descr="Перчатки астронавтов признали опасной одеждой: Наука и техника: Lent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F3BE566-8AF2-4D34-84D9-9EF945773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537" y="2090737"/>
            <a:ext cx="81629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594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33740</TotalTime>
  <Words>242</Words>
  <Application>Microsoft Office PowerPoint</Application>
  <PresentationFormat>Широкоэкранный</PresentationFormat>
  <Paragraphs>60</Paragraphs>
  <Slides>25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Times New Roman</vt:lpstr>
      <vt:lpstr>Тема Office</vt:lpstr>
      <vt:lpstr>Правила дорожного движения: знать и соблюдать!</vt:lpstr>
      <vt:lpstr>1 РАУНД   НАЙДИ ОБЩЕЕ </vt:lpstr>
      <vt:lpstr>Качай мозги!</vt:lpstr>
      <vt:lpstr>Качай мозги!</vt:lpstr>
      <vt:lpstr>Качай мозги!</vt:lpstr>
      <vt:lpstr>2 РАУНД  Убери лишнее </vt:lpstr>
      <vt:lpstr>Качай мозги!</vt:lpstr>
      <vt:lpstr>Качай мозги!</vt:lpstr>
      <vt:lpstr>Качай мозги!</vt:lpstr>
      <vt:lpstr>3 РАУНД  Формула всего </vt:lpstr>
      <vt:lpstr>Качай мозги!</vt:lpstr>
      <vt:lpstr>Качай мозги!</vt:lpstr>
      <vt:lpstr>Качай мозги!</vt:lpstr>
      <vt:lpstr>Презентация PowerPoint</vt:lpstr>
      <vt:lpstr>КАЧАЙ МОЗГИ!</vt:lpstr>
      <vt:lpstr>КАЧАЙ МОЗГИ!</vt:lpstr>
      <vt:lpstr>КАЧАЙ МОЗГИ!</vt:lpstr>
      <vt:lpstr>Презентация PowerPoint</vt:lpstr>
      <vt:lpstr>Качай мозги!</vt:lpstr>
      <vt:lpstr>Качай мозги!</vt:lpstr>
      <vt:lpstr>Качай мозги!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 логика?</dc:title>
  <dc:creator>Сергей</dc:creator>
  <cp:lastModifiedBy>Пользователь Windows</cp:lastModifiedBy>
  <cp:revision>1126</cp:revision>
  <dcterms:created xsi:type="dcterms:W3CDTF">2017-11-22T19:59:55Z</dcterms:created>
  <dcterms:modified xsi:type="dcterms:W3CDTF">2023-05-12T11:27:57Z</dcterms:modified>
</cp:coreProperties>
</file>