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299" r:id="rId4"/>
    <p:sldId id="30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614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9350" y="2130426"/>
            <a:ext cx="11713301" cy="14700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/>
          <a:p>
            <a:pPr algn="ctr" defTabSz="1219170">
              <a:spcBef>
                <a:spcPct val="0"/>
              </a:spcBef>
              <a:defRPr/>
            </a:pPr>
            <a:r>
              <a:rPr lang="ru-RU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Логопедическая дидактическая игра «Чего </a:t>
            </a:r>
            <a:r>
              <a:rPr lang="ru-RU" sz="8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не </a:t>
            </a:r>
            <a:r>
              <a:rPr lang="ru-RU" sz="8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стало?»</a:t>
            </a:r>
          </a:p>
          <a:p>
            <a:pPr algn="ctr" defTabSz="1219170">
              <a:spcBef>
                <a:spcPct val="0"/>
              </a:spcBef>
              <a:defRPr/>
            </a:pPr>
            <a:r>
              <a:rPr lang="ru-RU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(10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rPr>
              <a:t>тип слоговой структуры слова)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6288022" y="5445224"/>
            <a:ext cx="5323317" cy="91365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/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/>
              <a:t>Подготовила : учитель-логопед </a:t>
            </a:r>
          </a:p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/>
              <a:t>МБДОУ № 29 г. Калуги</a:t>
            </a:r>
            <a:endParaRPr lang="ru-RU" sz="2133" b="1" dirty="0"/>
          </a:p>
          <a:p>
            <a:pPr algn="r" defTabSz="1219170">
              <a:spcBef>
                <a:spcPct val="20000"/>
              </a:spcBef>
              <a:defRPr/>
            </a:pPr>
            <a:r>
              <a:rPr lang="ru-RU" sz="2133" b="1" i="1" dirty="0" err="1"/>
              <a:t>Логошина</a:t>
            </a:r>
            <a:r>
              <a:rPr lang="ru-RU" sz="2133" b="1" i="1" dirty="0"/>
              <a:t> Ирина Сергеевна</a:t>
            </a:r>
            <a:endParaRPr lang="ru-RU" sz="2133" b="1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711947" y="6117299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3053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1" y="332657"/>
            <a:ext cx="10972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133" dirty="0"/>
              <a:t>Данная игра рассчитана на детей 5-7 лет.</a:t>
            </a:r>
          </a:p>
          <a:p>
            <a:pPr>
              <a:spcBef>
                <a:spcPts val="0"/>
              </a:spcBef>
              <a:buNone/>
            </a:pPr>
            <a:endParaRPr lang="ru-RU" sz="2133" b="1" dirty="0"/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Цель: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Учить четко произносить слова слоговой структуры </a:t>
            </a:r>
            <a:r>
              <a:rPr lang="ru-RU" sz="2133" dirty="0" smtClean="0"/>
              <a:t>10-го </a:t>
            </a:r>
            <a:r>
              <a:rPr lang="ru-RU" sz="2133" dirty="0" smtClean="0"/>
              <a:t>типа при употреблении имен существительных единственного числа родительного падежа; </a:t>
            </a:r>
          </a:p>
          <a:p>
            <a:pPr>
              <a:spcBef>
                <a:spcPts val="0"/>
              </a:spcBef>
              <a:buNone/>
            </a:pPr>
            <a:r>
              <a:rPr lang="ru-RU" sz="2133" dirty="0" smtClean="0"/>
              <a:t>Развивать </a:t>
            </a:r>
            <a:r>
              <a:rPr lang="ru-RU" sz="2133" dirty="0"/>
              <a:t>зрительное внимание и память. </a:t>
            </a:r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133" b="1" dirty="0"/>
              <a:t>Ход игрового упражнения: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Перед началом игры необходимо уточнить названия изображенных предметов. Ребенку предлагается внимательно рассмотреть и запомнить предметы. Затем ребёнок закрывает глаза, взрослый нажимает на любую картинку (она пропадает) и обращается к ребёнку с вопросом: «</a:t>
            </a:r>
            <a:r>
              <a:rPr lang="ru-RU" sz="2133" dirty="0" smtClean="0"/>
              <a:t>Чего </a:t>
            </a:r>
            <a:r>
              <a:rPr lang="ru-RU" sz="2133" dirty="0" smtClean="0"/>
              <a:t>не </a:t>
            </a:r>
            <a:r>
              <a:rPr lang="ru-RU" sz="2133" dirty="0" smtClean="0"/>
              <a:t>стало?». 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Возврат картинки на экран осуществляется нажатием на </a:t>
            </a:r>
            <a:r>
              <a:rPr lang="ru-RU" sz="2133" dirty="0" smtClean="0"/>
              <a:t>смайлик </a:t>
            </a:r>
            <a:r>
              <a:rPr lang="ru-RU" sz="2133" dirty="0"/>
              <a:t>в верхнем </a:t>
            </a:r>
            <a:r>
              <a:rPr lang="ru-RU" sz="2133" dirty="0" smtClean="0"/>
              <a:t>левом </a:t>
            </a:r>
            <a:r>
              <a:rPr lang="ru-RU" sz="2133" dirty="0"/>
              <a:t>углу.</a:t>
            </a:r>
          </a:p>
          <a:p>
            <a:pPr>
              <a:spcBef>
                <a:spcPts val="0"/>
              </a:spcBef>
              <a:buNone/>
            </a:pPr>
            <a:endParaRPr lang="ru-RU" sz="2133" dirty="0"/>
          </a:p>
          <a:p>
            <a:pPr>
              <a:spcBef>
                <a:spcPts val="0"/>
              </a:spcBef>
              <a:buNone/>
            </a:pPr>
            <a:r>
              <a:rPr lang="ru-RU" sz="2133" dirty="0"/>
              <a:t>Словарь: </a:t>
            </a:r>
            <a:r>
              <a:rPr lang="ru-RU" sz="2133" dirty="0" err="1" smtClean="0"/>
              <a:t>гантелька</a:t>
            </a:r>
            <a:r>
              <a:rPr lang="ru-RU" sz="2133" dirty="0" smtClean="0"/>
              <a:t>, конфетка, </a:t>
            </a:r>
            <a:r>
              <a:rPr lang="ru-RU" sz="2133" dirty="0" err="1" smtClean="0"/>
              <a:t>клюковка</a:t>
            </a:r>
            <a:r>
              <a:rPr lang="ru-RU" sz="2133" dirty="0" smtClean="0"/>
              <a:t>, подковка, комнатка. </a:t>
            </a:r>
            <a:endParaRPr lang="ru-RU" sz="2133" dirty="0"/>
          </a:p>
          <a:p>
            <a:pPr>
              <a:spcBef>
                <a:spcPts val="0"/>
              </a:spcBef>
              <a:buNone/>
            </a:pPr>
            <a:endParaRPr lang="ru-RU" sz="1600" b="1" dirty="0"/>
          </a:p>
          <a:p>
            <a:pPr>
              <a:spcBef>
                <a:spcPts val="0"/>
              </a:spcBef>
              <a:buNone/>
            </a:pPr>
            <a:r>
              <a:rPr lang="ru-RU" sz="1600" b="1" dirty="0"/>
              <a:t>При 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 err="1" smtClean="0"/>
              <a:t>Четвертушкина</a:t>
            </a:r>
            <a:r>
              <a:rPr lang="ru-RU" sz="1600" dirty="0" smtClean="0"/>
              <a:t> </a:t>
            </a:r>
            <a:r>
              <a:rPr lang="ru-RU" sz="1600" dirty="0"/>
              <a:t>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600" dirty="0"/>
              <a:t>Изображения взяты из интернета</a:t>
            </a:r>
          </a:p>
          <a:p>
            <a:pPr>
              <a:buNone/>
            </a:pPr>
            <a:endParaRPr lang="ru-RU" sz="2667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565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422"/>
            <a:ext cx="4959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«Нет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чего?»</a:t>
            </a:r>
            <a:endPara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конфетки, </a:t>
            </a:r>
            <a:r>
              <a:rPr lang="ru-RU" sz="1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гантельки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клюковки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подковки,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комнатки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chudesa.com.ua/files/newton/forms/1210/121007_0000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3209" r="49325" b="60096"/>
          <a:stretch/>
        </p:blipFill>
        <p:spPr bwMode="auto">
          <a:xfrm>
            <a:off x="2588021" y="1366149"/>
            <a:ext cx="2765942" cy="15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3.livemaster.ru/zhurnalfoto/6/7/6/1506181855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3" y="4804462"/>
            <a:ext cx="2706198" cy="180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cs413429.vk.me/v413429878/8544/Bad8jA4uEX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99" y="2166151"/>
            <a:ext cx="1400319" cy="16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ata12.gallery.ru/albums/gallery/133223-0827d-36276755-m750x740-u8942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" t="5036" r="3159" b="5762"/>
          <a:stretch/>
        </p:blipFill>
        <p:spPr bwMode="auto">
          <a:xfrm>
            <a:off x="3970992" y="3223542"/>
            <a:ext cx="4509785" cy="31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es.fordesigner.com/download/vector/2015/02/4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0" r="55198"/>
          <a:stretch/>
        </p:blipFill>
        <p:spPr bwMode="auto">
          <a:xfrm>
            <a:off x="6345151" y="130645"/>
            <a:ext cx="2537841" cy="200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лыбающееся лицо 1"/>
          <p:cNvSpPr/>
          <p:nvPr/>
        </p:nvSpPr>
        <p:spPr>
          <a:xfrm>
            <a:off x="69273" y="683616"/>
            <a:ext cx="387927" cy="383184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711947" y="6093296"/>
            <a:ext cx="480053" cy="360040"/>
          </a:xfrm>
          <a:prstGeom prst="actionButtonForwardNex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093296"/>
            <a:ext cx="480053" cy="360040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6202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rot.info/uploads/posts/2022-02/thumbs/1645025593_31-krot-info-p-yarkii-sportivnii-fon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0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Управляющая кнопка: назад 33">
            <a:hlinkClick r:id="" action="ppaction://hlinkshowjump?jump=previousslide" highlightClick="1"/>
          </p:cNvPr>
          <p:cNvSpPr/>
          <p:nvPr/>
        </p:nvSpPr>
        <p:spPr>
          <a:xfrm>
            <a:off x="0" y="5925277"/>
            <a:ext cx="527381" cy="384043"/>
          </a:xfrm>
          <a:prstGeom prst="actionButtonBackPrevious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11568608" y="5829267"/>
            <a:ext cx="623392" cy="480053"/>
          </a:xfrm>
          <a:prstGeom prst="actionButtonHom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050" name="Picture 2" descr="https://catherineasquithgallery.com/uploads/posts/2021-02/1614531276_113-p-smailik-na-belom-fone-1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54" y="1419634"/>
            <a:ext cx="5747888" cy="40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3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78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123</cp:lastModifiedBy>
  <cp:revision>128</cp:revision>
  <dcterms:created xsi:type="dcterms:W3CDTF">2015-10-30T20:58:55Z</dcterms:created>
  <dcterms:modified xsi:type="dcterms:W3CDTF">2023-04-25T20:16:06Z</dcterms:modified>
</cp:coreProperties>
</file>