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>
        <p:scale>
          <a:sx n="74" d="100"/>
          <a:sy n="74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1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5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6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8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2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3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3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1A3A0-8EC3-4EAF-BDEF-7E37F31F0F8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6A482-1DAA-4552-8829-CD997228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9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Desktop\Кормушка-картинки для мастер-класса\шаблон эко-кормушк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380" cy="69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учреждение общеобразовательного вида д/с №2 «Дюймовочка»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</a:rPr>
              <a:t>          </a:t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                    </a:t>
            </a:r>
            <a:r>
              <a:rPr lang="ru-RU" sz="5300" b="1" dirty="0" smtClean="0"/>
              <a:t>«</a:t>
            </a:r>
            <a:r>
              <a:rPr lang="ru-RU" sz="5300" b="1" dirty="0"/>
              <a:t>Эко-кормушки для птиц»</a:t>
            </a:r>
            <a:br>
              <a:rPr lang="ru-RU" sz="5300" b="1" dirty="0"/>
            </a:br>
            <a:r>
              <a:rPr lang="ru-RU" sz="5300" dirty="0" smtClean="0">
                <a:solidFill>
                  <a:prstClr val="black"/>
                </a:solidFill>
              </a:rPr>
              <a:t> </a:t>
            </a:r>
            <a:endParaRPr lang="ru-RU" sz="53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7376864" cy="288032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Подготовила-Дульцева О.П.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Заринск-2023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MediaGet2\Downloads\шаблон эко-кормушк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00886" y="3573016"/>
            <a:ext cx="3991594" cy="302433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b="1" dirty="0">
                <a:latin typeface="Times New Roman"/>
                <a:ea typeface="Calibri"/>
              </a:rPr>
              <a:t>В заготовке карандашом    проделываем отверстия для верёвочки</a:t>
            </a: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>                       </a:t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b="1" dirty="0" smtClean="0">
                <a:latin typeface="Times New Roman"/>
                <a:ea typeface="Calibri"/>
              </a:rPr>
              <a:t>.</a:t>
            </a:r>
            <a:endParaRPr lang="ru-RU" sz="2800" b="1" dirty="0"/>
          </a:p>
        </p:txBody>
      </p:sp>
      <p:pic>
        <p:nvPicPr>
          <p:cNvPr id="1027" name="Picture 3" descr="C:\Users\Ольга\MediaGet2\Downloads\Эко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4398"/>
            <a:ext cx="4934587" cy="347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MediaGet2\Downloads\Эко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23592"/>
            <a:ext cx="4793382" cy="3413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MediaGet2\Downloads\шаблон эко-кормушк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480720" cy="63227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b="1" dirty="0" smtClean="0">
                <a:latin typeface="Times New Roman"/>
                <a:ea typeface="Calibri"/>
              </a:rPr>
              <a:t>Кисточкой </a:t>
            </a:r>
            <a:r>
              <a:rPr lang="ru-RU" sz="2800" b="1" dirty="0">
                <a:latin typeface="Times New Roman"/>
                <a:ea typeface="Calibri"/>
              </a:rPr>
              <a:t>наносим толстый слой клейстера на кормушку.</a:t>
            </a:r>
            <a:endParaRPr lang="ru-RU" sz="2800" b="1" dirty="0"/>
          </a:p>
        </p:txBody>
      </p:sp>
      <p:pic>
        <p:nvPicPr>
          <p:cNvPr id="2051" name="Picture 3" descr="C:\Users\Ольга\MediaGet2\Downloads\Эко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71" y="188640"/>
            <a:ext cx="6152921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MediaGet2\Downloads\шаблон эко-кормушк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MediaGet2\Downloads\Эко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9" y="404664"/>
            <a:ext cx="6334838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7002" y="3501008"/>
            <a:ext cx="58326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должен быть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достаточно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густым,чтобы зёрна и хлопья немного утопали в нём.</a:t>
            </a:r>
          </a:p>
        </p:txBody>
      </p:sp>
    </p:spTree>
    <p:extLst>
      <p:ext uri="{BB962C8B-B14F-4D97-AF65-F5344CB8AC3E}">
        <p14:creationId xmlns:p14="http://schemas.microsoft.com/office/powerpoint/2010/main" val="15227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MediaGet2\Downloads\шаблон эко-кормушк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89884" y="274638"/>
            <a:ext cx="3474604" cy="632271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/>
              <a:t>                                             Прижимаем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Прижимаем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намазанную заготовку к зёрнам.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 smtClean="0"/>
              <a:t>                                            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9" name="Picture 3" descr="C:\Users\Ольга\MediaGet2\Downloads\Эко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576064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MediaGet2\Downloads\Эко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6" y="3429000"/>
            <a:ext cx="538238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MediaGet2\Downloads\шаблон эко-кормушк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480720" cy="63947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клейстер наносим на вторую сторону.</a:t>
            </a:r>
          </a:p>
        </p:txBody>
      </p:sp>
      <p:pic>
        <p:nvPicPr>
          <p:cNvPr id="5123" name="Picture 3" descr="C:\Users\Ольга\MediaGet2\Downloads\Эко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6298017" cy="3788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MediaGet2\Downloads\шаблон эко-кормушк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" y="238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74982" y="3867692"/>
            <a:ext cx="4117870" cy="24482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отверстие вставляем верёвочку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завязываем.</a:t>
            </a:r>
          </a:p>
        </p:txBody>
      </p:sp>
      <p:pic>
        <p:nvPicPr>
          <p:cNvPr id="6147" name="Picture 3" descr="C:\Users\Ольга\MediaGet2\Downloads\Эко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4160"/>
            <a:ext cx="5419448" cy="3308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ьга\MediaGet2\Downloads\Эко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36996"/>
            <a:ext cx="4739114" cy="3309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MediaGet2\Downloads\шаблон эко-кормушк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624736" cy="639472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Даём полностью высохнуть изделию.И эко-кормушка готова. </a:t>
            </a:r>
          </a:p>
        </p:txBody>
      </p:sp>
      <p:pic>
        <p:nvPicPr>
          <p:cNvPr id="7171" name="Picture 3" descr="C:\Users\Ольга\MediaGet2\Downloads\Эко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6235605" cy="4548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Кормушка-картинки для мастер-класса\шаблон эко-кормушк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624736" cy="639472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1027" name="Picture 3" descr="C:\Users\Ольга\Desktop\Кормушка-картинки для мастер-класса\кормушка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688632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Кормушка-картинки для мастер-класса\кормушка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3" y="3284984"/>
            <a:ext cx="525658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MediaGet2\Downloads\шаблон эко-кормушк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6250706"/>
          </a:xfrm>
        </p:spPr>
        <p:txBody>
          <a:bodyPr/>
          <a:lstStyle/>
          <a:p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Кормушка-картинки для мастер-класса\шаблон эко-кормушк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658336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Зима-серьезное испытание для птиц.Поэтому необходимо заботиться о братьях наших меньших,помочь пережить им холода.Ведь с наступлением холодов, птицам  гораздо сложнее  найти пищу.Из-за недостатка кормов,многие наши пернатые зимовщики не доживают до весны.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Вот и пришла идея по изготовлению экологической кормушки для решения данной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18376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Кормушка-картинки для мастер-класса\шаблон эко-кормушк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639472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Главное правило любой эко-кормушки-после использования птицами по прямому назначению она должна исчезнуть без следа.Основа эко-кормушки-сам корм и быстроразлагающиеся материалы.Такую кормушку не надо снимать весной  с дерева.Она не нарушит внешний вид двора или парка,не превратится в забытый на дереве мусор.А просто растворится в природе.Изготовление кормушки доставит вам и вашему ребенку массу удовольствий  и принесёт огромную пользу птицам.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Голодные птицы будут очень рады такому прикорму в период суровых морозов.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59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Кормушка-картинки для мастер-класса\шаблон эко-кормушка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274638"/>
            <a:ext cx="6048672" cy="6394722"/>
          </a:xfrm>
        </p:spPr>
        <p:txBody>
          <a:bodyPr>
            <a:normAutofit fontScale="90000"/>
          </a:bodyPr>
          <a:lstStyle/>
          <a:p>
            <a:pPr algn="l" fontAlgn="base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Среди основных достоинств данного вида прикорма необходимо выделить 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следующие:</a:t>
            </a: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простота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использования;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экологическая безопасность;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изготовление из подручных продуктов;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низкая стоимость;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большое количество рецептов;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возможность самостоятельно выбирать ингредиенты;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декоративное украшение зеленой зоны;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у детей чувства заботы об окружающих.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274638"/>
            <a:ext cx="6048672" cy="3154362"/>
          </a:xfrm>
        </p:spPr>
        <p:txBody>
          <a:bodyPr>
            <a:norm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</a:rPr>
              <a:t>Кормушка,которую Вы сделаете вместе с ребёнком доставит огромное удовольствие.Это и хорошая традиция,приучающая ребёнка заботиться о братьях наших меньших и замечательное творческое занятие.</a:t>
            </a:r>
            <a:endParaRPr lang="ru-RU" sz="2800" dirty="0">
              <a:effectLst/>
              <a:latin typeface="Times New Roman"/>
              <a:ea typeface="Calibri"/>
            </a:endParaRPr>
          </a:p>
        </p:txBody>
      </p:sp>
      <p:pic>
        <p:nvPicPr>
          <p:cNvPr id="11266" name="Picture 2" descr="C:\Users\Ольга\MediaGet2\Downloads\Эко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5295876" cy="3364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5816" y="274638"/>
            <a:ext cx="6048672" cy="380243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 качестве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«строительного» материала потребуется:картон,втулки от туалетной бумаги и ленточки(верёвочки),карандаш,ножницы и кисточки для клея.Ещё необходимы будут: мука и ёмкость для мучного клея.Предварительно сварить клей из муки.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2290" name="Picture 2" descr="C:\Users\Ольга\MediaGet2\Downloads\Эко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77" y="3861048"/>
            <a:ext cx="4824536" cy="2858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MediaGet2\Downloads\шаблон эко-кормушк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480720" cy="639472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Корм: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семена и зерна(пшено,кукурузная крупа,семечки,хлопья овсяные,пшено и др),изюм,замороженные ягоды.Не рекомендуется использовать рис и гречку.После попадания в птичий желудок они разбухают и доставляют боль птицам.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Ольга\MediaGet2\Downloads\Эко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5966489" cy="3793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480720" cy="639472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u="sng" dirty="0">
                <a:latin typeface="Times New Roman"/>
                <a:ea typeface="Calibri"/>
                <a:cs typeface="Times New Roman"/>
              </a:rPr>
            </a:br>
            <a:r>
              <a:rPr lang="ru-RU" sz="2800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u="sng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u="sng" dirty="0">
                <a:latin typeface="Times New Roman"/>
                <a:ea typeface="Calibri"/>
                <a:cs typeface="Times New Roman"/>
              </a:rPr>
            </a:br>
            <a:r>
              <a:rPr lang="ru-RU" sz="2800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u="sng" dirty="0" smtClean="0">
                <a:latin typeface="Times New Roman"/>
                <a:ea typeface="Calibri"/>
                <a:cs typeface="Times New Roman"/>
              </a:rPr>
              <a:t>Приготовление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насыпаем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в ёмкость муку,заливаем холодной водой и тщательно перемешиваем до густоты сметаны.Потом ставим на огонь и варим,постоянно помешивая некоторое время.Контролируйте густоту смеси,на огне она будет загустевать.Снимаем с огня и охлаждаем.Клей готов!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MediaGet2\Downloads\Клейстер)))))))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6" y="116632"/>
            <a:ext cx="46820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084168" y="112474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2120" y="1484784"/>
            <a:ext cx="72008" cy="108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53866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/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b="1" dirty="0" smtClean="0">
                <a:latin typeface="Times New Roman"/>
                <a:ea typeface="Calibri"/>
              </a:rPr>
              <a:t>Обводим </a:t>
            </a:r>
            <a:r>
              <a:rPr lang="ru-RU" sz="2800" b="1" dirty="0">
                <a:latin typeface="Times New Roman"/>
                <a:ea typeface="Calibri"/>
              </a:rPr>
              <a:t>шаблон на картоне и вырезаем.</a:t>
            </a:r>
            <a:endParaRPr lang="ru-RU" sz="2800" b="1" dirty="0"/>
          </a:p>
        </p:txBody>
      </p:sp>
      <p:pic>
        <p:nvPicPr>
          <p:cNvPr id="10242" name="Picture 2" descr="C:\Users\Ольга\MediaGet2\Downloads\Эко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25" y="116632"/>
            <a:ext cx="6048672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199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Муниципальное бюджетное дошкольное учреждение общеобразовательного вида д/с №2 «Дюймовочка»                                  «Эко-кормушки для птиц»  </vt:lpstr>
      <vt:lpstr>Зима-серьезное испытание для птиц.Поэтому необходимо заботиться о братьях наших меньших,помочь пережить им холода.Ведь с наступлением холодов, птицам  гораздо сложнее  найти пищу.Из-за недостатка кормов,многие наши пернатые зимовщики не доживают до весны. Вот и пришла идея по изготовлению экологической кормушки для решения данной проблемы.</vt:lpstr>
      <vt:lpstr>Главное правило любой эко-кормушки-после использования птицами по прямому назначению она должна исчезнуть без следа.Основа эко-кормушки-сам корм и быстроразлагающиеся материалы.Такую кормушку не надо снимать весной  с дерева.Она не нарушит внешний вид двора или парка,не превратится в забытый на дереве мусор.А просто растворится в природе.Изготовление кормушки доставит вам и вашему ребенку массу удовольствий  и принесёт огромную пользу птицам.  Голодные птицы будут очень рады такому прикорму в период суровых морозов.</vt:lpstr>
      <vt:lpstr>Среди основных достоинств данного вида прикорма необходимо выделить следующие:              простота использования; экологическая безопасность; изготовление из подручных продуктов; низкая стоимость; большое количество рецептов; возможность самостоятельно выбирать ингредиенты; декоративное украшение зеленой зоны; развитие у детей чувства заботы об окружающих.   </vt:lpstr>
      <vt:lpstr>Кормушка,которую Вы сделаете вместе с ребёнком доставит огромное удовольствие.Это и хорошая традиция,приучающая ребёнка заботиться о братьях наших меньших и замечательное творческое занятие.</vt:lpstr>
      <vt:lpstr>В качестве «строительного» материала потребуется:картон,втулки от туалетной бумаги и ленточки(верёвочки),карандаш,ножницы и кисточки для клея.Ещё необходимы будут: мука и ёмкость для мучного клея.Предварительно сварить клей из муки.</vt:lpstr>
      <vt:lpstr>          Корм:семена и зерна(пшено,кукурузная крупа,семечки,хлопья овсяные,пшено и др),изюм,замороженные ягоды.Не рекомендуется использовать рис и гречку.После попадания в птичий желудок они разбухают и доставляют боль птицам.</vt:lpstr>
      <vt:lpstr>       Приготовление:насыпаем в ёмкость муку,заливаем холодной водой и тщательно перемешиваем до густоты сметаны.Потом ставим на огонь и варим,постоянно помешивая некоторое время.Контролируйте густоту смеси,на огне она будет загустевать.Снимаем с огня и охлаждаем.Клей готов! </vt:lpstr>
      <vt:lpstr>         Обводим шаблон на картоне и вырезаем.</vt:lpstr>
      <vt:lpstr>      В заготовке карандашом    проделываем отверстия для верёвочки                               .</vt:lpstr>
      <vt:lpstr>         Кисточкой наносим толстый слой клейстера на кормушку.</vt:lpstr>
      <vt:lpstr>Презентация PowerPoint</vt:lpstr>
      <vt:lpstr>                                             Прижимаем       Прижимаем намазанную заготовку к зёрнам.                                                 </vt:lpstr>
      <vt:lpstr>      Затем клейстер наносим на вторую сторону.</vt:lpstr>
      <vt:lpstr>В отверстие вставляем верёвочку. И завязываем.</vt:lpstr>
      <vt:lpstr>        Даём полностью высохнуть изделию.И эко-кормушка готова. </vt:lpstr>
      <vt:lpstr>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общеобразовательного вида д/с №2 «Дюймовочка»             «Эко-кормушки для птиц»</dc:title>
  <dc:creator>Ольга</dc:creator>
  <cp:lastModifiedBy>Ольга</cp:lastModifiedBy>
  <cp:revision>20</cp:revision>
  <dcterms:created xsi:type="dcterms:W3CDTF">2023-02-05T12:40:12Z</dcterms:created>
  <dcterms:modified xsi:type="dcterms:W3CDTF">2023-02-08T13:01:19Z</dcterms:modified>
</cp:coreProperties>
</file>