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299" r:id="rId4"/>
    <p:sldId id="30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>
        <p:scale>
          <a:sx n="51" d="100"/>
          <a:sy n="51" d="100"/>
        </p:scale>
        <p:origin x="93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9E940-0BA3-4C0D-A2D1-802AC0756D0F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B293-00BF-40B9-A020-DB90181FD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0B293-00BF-40B9-A020-DB90181FDE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9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9350" y="2130426"/>
            <a:ext cx="11713301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дидактическая игра «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пропало?»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12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слоговой структуры слова)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88022" y="5445224"/>
            <a:ext cx="5323317" cy="9136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Подготовила : учитель-логопед </a:t>
            </a:r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МБДОУ № 29 г. Калуги</a:t>
            </a:r>
            <a:endParaRPr lang="ru-RU" sz="2133" b="1" dirty="0"/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 err="1"/>
              <a:t>Логошина</a:t>
            </a:r>
            <a:r>
              <a:rPr lang="ru-RU" sz="2133" b="1" i="1" dirty="0"/>
              <a:t> Ирина Сергеевна</a:t>
            </a:r>
            <a:endParaRPr lang="ru-RU" sz="2133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947" y="6117299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053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332657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133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2133" b="1" dirty="0"/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Цель: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Учить четко произносить слова слоговой структуры </a:t>
            </a:r>
            <a:r>
              <a:rPr lang="ru-RU" sz="2133" dirty="0" smtClean="0"/>
              <a:t>12-го типа; </a:t>
            </a:r>
            <a:endParaRPr lang="ru-RU" sz="2133" dirty="0" smtClean="0"/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Развивать </a:t>
            </a:r>
            <a:r>
              <a:rPr lang="ru-RU" sz="2133" dirty="0"/>
              <a:t>зрительное внимание и память. 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Ход игрового упражнения: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Перед началом игры необходимо уточнить названия изображенных предметов. Ребенку предлагается внимательно рассмотреть и запомнить предметы. Затем ребёнок закрывает глаза, взрослый нажимает на любую картинку (она пропадает) и обращается к ребёнку с вопросом: «</a:t>
            </a:r>
            <a:r>
              <a:rPr lang="ru-RU" sz="2133" dirty="0" smtClean="0"/>
              <a:t>Что пропало?». 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Возврат картинки на экран осуществляется нажатием на </a:t>
            </a:r>
            <a:r>
              <a:rPr lang="ru-RU" sz="2133" dirty="0" smtClean="0"/>
              <a:t>смайлик </a:t>
            </a:r>
            <a:r>
              <a:rPr lang="ru-RU" sz="2133" dirty="0"/>
              <a:t>в верхнем </a:t>
            </a:r>
            <a:r>
              <a:rPr lang="ru-RU" sz="2133" dirty="0" smtClean="0"/>
              <a:t>левом </a:t>
            </a:r>
            <a:r>
              <a:rPr lang="ru-RU" sz="2133" dirty="0"/>
              <a:t>углу.</a:t>
            </a:r>
          </a:p>
          <a:p>
            <a:pPr>
              <a:spcBef>
                <a:spcPts val="0"/>
              </a:spcBef>
              <a:buNone/>
            </a:pP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Словарь: Птичка, кнопка, слойка, свечка, спичка, шлюпка, клюшка </a:t>
            </a:r>
            <a:endParaRPr lang="ru-RU" sz="2133" dirty="0" smtClean="0"/>
          </a:p>
          <a:p>
            <a:pPr>
              <a:spcBef>
                <a:spcPts val="0"/>
              </a:spcBef>
              <a:buNone/>
            </a:pPr>
            <a:endParaRPr lang="ru-RU" sz="1600" b="1" dirty="0"/>
          </a:p>
          <a:p>
            <a:pPr>
              <a:spcBef>
                <a:spcPts val="0"/>
              </a:spcBef>
              <a:buNone/>
            </a:pPr>
            <a:r>
              <a:rPr lang="ru-RU" sz="1600" b="1" dirty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 smtClean="0"/>
              <a:t>Четвертушкина</a:t>
            </a:r>
            <a:r>
              <a:rPr lang="ru-RU" sz="1600" dirty="0" smtClean="0"/>
              <a:t> </a:t>
            </a:r>
            <a:r>
              <a:rPr lang="ru-RU" sz="1600" dirty="0"/>
              <a:t>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Изображения взяты из интернета</a:t>
            </a:r>
          </a:p>
          <a:p>
            <a:pPr>
              <a:buNone/>
            </a:pPr>
            <a:endParaRPr lang="ru-RU" sz="2667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565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422"/>
            <a:ext cx="5999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пропало?»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Птичка, кнопка, слойка, свечка, спичка, шлюпка, клюшка 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69273" y="683616"/>
            <a:ext cx="387927" cy="38318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https://papik.pro/uploads/posts/2021-12/thumbs/1639215659_9-papik-pro-p-ptitsi-klipart-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8442" r="4919" b="8717"/>
          <a:stretch/>
        </p:blipFill>
        <p:spPr bwMode="auto">
          <a:xfrm>
            <a:off x="878337" y="1066800"/>
            <a:ext cx="2687782" cy="21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un6-23.userapi.com/s/v1/ig2/0g6XUOPRvqLkNdaDTpWQ9CfmRGiKqhGuk_vtcexySkUZV-4ZNk6J5x3E5x8mSJXVXXKfMQMJsqhuVQ0k6G4y7Q7M.jpg?size=567x567&amp;quality=95&amp;crop=70,70,567,567&amp;ava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 t="14245" r="15608" b="14814"/>
          <a:stretch/>
        </p:blipFill>
        <p:spPr bwMode="auto">
          <a:xfrm>
            <a:off x="4233325" y="2482254"/>
            <a:ext cx="805234" cy="9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52919.selcdn.ru/shoplot/390520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2930" r="1591" b="12130"/>
          <a:stretch/>
        </p:blipFill>
        <p:spPr bwMode="auto">
          <a:xfrm>
            <a:off x="6104048" y="1253837"/>
            <a:ext cx="1690255" cy="13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seekpng.com/png/full/908-9087455_free-png-download-hockey-stick-png-images-backgroun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99" y="2310104"/>
            <a:ext cx="3131335" cy="42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clipartmax.com/png/full/93-932895_le-bateau-row-boat-clipar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6" y="3740141"/>
            <a:ext cx="4095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4.ftcdn.net/jpg/01/59/76/31/360_F_159763132_Gv1HwKuxqLeccPtYRmNmEPGdnoeEQi0X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4776" r="11712" b="6739"/>
          <a:stretch/>
        </p:blipFill>
        <p:spPr bwMode="auto">
          <a:xfrm>
            <a:off x="5298051" y="3851937"/>
            <a:ext cx="2208738" cy="16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grizly.club/uploads/posts/2022-12/1671048969_grizly-club-p-svechka-png-33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t="5463" r="35305" b="12589"/>
          <a:stretch/>
        </p:blipFill>
        <p:spPr bwMode="auto">
          <a:xfrm>
            <a:off x="8935231" y="340809"/>
            <a:ext cx="844932" cy="24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5925277"/>
            <a:ext cx="527381" cy="384043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11568608" y="5829267"/>
            <a:ext cx="623392" cy="480053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50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54" y="1419634"/>
            <a:ext cx="5747888" cy="40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74</Words>
  <Application>Microsoft Office PowerPoint</Application>
  <PresentationFormat>Широкоэкранный</PresentationFormat>
  <Paragraphs>23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123</cp:lastModifiedBy>
  <cp:revision>133</cp:revision>
  <dcterms:created xsi:type="dcterms:W3CDTF">2015-10-30T20:58:55Z</dcterms:created>
  <dcterms:modified xsi:type="dcterms:W3CDTF">2023-05-25T21:14:09Z</dcterms:modified>
</cp:coreProperties>
</file>