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2" r:id="rId8"/>
    <p:sldId id="266" r:id="rId9"/>
    <p:sldId id="263" r:id="rId10"/>
    <p:sldId id="264" r:id="rId11"/>
    <p:sldId id="265" r:id="rId12"/>
    <p:sldId id="261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0936" y="-428625"/>
            <a:ext cx="1643062" cy="164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14312"/>
            <a:ext cx="2357436" cy="2071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260000">
            <a:off x="-628649" y="-349249"/>
            <a:ext cx="3330575" cy="26812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2428875" y="642937"/>
            <a:ext cx="5832474" cy="49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2857488" y="1357298"/>
            <a:ext cx="5545137" cy="2411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4300" b="1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</a:t>
            </a:r>
            <a:r>
              <a:rPr lang="en-US" sz="43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русского</a:t>
            </a:r>
            <a:r>
              <a:rPr lang="en-US" sz="43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языка</a:t>
            </a:r>
            <a:endParaRPr lang="en-US" sz="4300" b="1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43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43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Неопределенные</a:t>
            </a:r>
            <a:r>
              <a:rPr lang="en-US" sz="43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местоимения</a:t>
            </a:r>
            <a:r>
              <a:rPr lang="en-US" sz="43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500" b="1" i="0" u="none" strike="noStrike" cap="none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</a:t>
            </a:r>
            <a:r>
              <a:rPr lang="en-US" sz="3500" b="1" i="0" u="none" strike="noStrike" cap="none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</a:t>
            </a:r>
            <a:endParaRPr lang="en-US" sz="3500" b="1" i="0" u="none" strike="noStrike" cap="none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0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0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1500166" y="4857760"/>
            <a:ext cx="6156324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lang="en-US"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Найди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ошибку в определении разрядов местоимений.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весь – определительное; г) любой – относительное;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мой – притяжательное;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себя – возвратное.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о нём – личное;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458112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dirty="0" smtClean="0"/>
              <a:t>Спасибо за внимание!</a:t>
            </a:r>
            <a:endParaRPr lang="ru-RU" sz="3800" dirty="0"/>
          </a:p>
        </p:txBody>
      </p:sp>
      <p:pic>
        <p:nvPicPr>
          <p:cNvPr id="2050" name="Picture 2" descr="C:\Users\Администратор\Desktop\0029-094-English-speaking-countries-qui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00240"/>
            <a:ext cx="3429024" cy="4303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SmileeF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71480"/>
            <a:ext cx="6072230" cy="51984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900112" y="333375"/>
            <a:ext cx="7848599" cy="6124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4800" dirty="0" smtClean="0"/>
              <a:t>Задание: исправить ошибки:</a:t>
            </a:r>
          </a:p>
          <a:p>
            <a:r>
              <a:rPr lang="ru-RU" sz="4800" dirty="0" smtClean="0"/>
              <a:t>1. Позови </a:t>
            </a:r>
            <a:r>
              <a:rPr lang="ru-RU" sz="4800" dirty="0" err="1" smtClean="0"/>
              <a:t>ихнего</a:t>
            </a:r>
            <a:r>
              <a:rPr lang="ru-RU" sz="4800" dirty="0" smtClean="0"/>
              <a:t> брата.</a:t>
            </a:r>
          </a:p>
          <a:p>
            <a:r>
              <a:rPr lang="ru-RU" sz="4800" dirty="0" smtClean="0"/>
              <a:t>2. Спроси у ней о поездке.</a:t>
            </a:r>
          </a:p>
          <a:p>
            <a:r>
              <a:rPr lang="ru-RU" sz="4800" dirty="0" smtClean="0"/>
              <a:t>3. Я очень тоскую по вам.</a:t>
            </a:r>
          </a:p>
          <a:p>
            <a:r>
              <a:rPr lang="ru-RU" sz="4800" dirty="0" smtClean="0"/>
              <a:t>4. Мы гостили у </a:t>
            </a:r>
            <a:r>
              <a:rPr lang="ru-RU" sz="4800" dirty="0" err="1" smtClean="0"/>
              <a:t>евойного</a:t>
            </a:r>
            <a:r>
              <a:rPr lang="ru-RU" sz="4800" dirty="0" smtClean="0"/>
              <a:t> деда.</a:t>
            </a:r>
            <a:endParaRPr lang="ru-RU" sz="4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3348039" y="0"/>
            <a:ext cx="5795961" cy="4894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620000">
            <a:off x="7573962" y="5403849"/>
            <a:ext cx="1143000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dirty="0" smtClean="0"/>
              <a:t>Стихотворение А. Коваля « На яхте» </a:t>
            </a:r>
            <a:endParaRPr lang="ru-RU" sz="1800" dirty="0" smtClean="0"/>
          </a:p>
          <a:p>
            <a:r>
              <a:rPr lang="ru-RU" sz="1800" b="1" dirty="0" smtClean="0"/>
              <a:t>Однажды куда- то на яхте</a:t>
            </a:r>
            <a:endParaRPr lang="ru-RU" sz="1800" dirty="0" smtClean="0"/>
          </a:p>
          <a:p>
            <a:r>
              <a:rPr lang="ru-RU" sz="1800" b="1" dirty="0" smtClean="0"/>
              <a:t>Откуда-то</a:t>
            </a:r>
            <a:endParaRPr lang="ru-RU" sz="1800" dirty="0" smtClean="0"/>
          </a:p>
          <a:p>
            <a:r>
              <a:rPr lang="ru-RU" sz="1800" b="1" dirty="0" smtClean="0"/>
              <a:t>Кто-то поплыл.</a:t>
            </a:r>
            <a:endParaRPr lang="ru-RU" sz="1800" dirty="0" smtClean="0"/>
          </a:p>
          <a:p>
            <a:r>
              <a:rPr lang="ru-RU" sz="1800" b="1" dirty="0" smtClean="0"/>
              <a:t>Летали какие-то чайки,</a:t>
            </a:r>
            <a:endParaRPr lang="ru-RU" sz="1800" dirty="0" smtClean="0"/>
          </a:p>
          <a:p>
            <a:r>
              <a:rPr lang="ru-RU" sz="1800" b="1" dirty="0" smtClean="0"/>
              <a:t>О чем-то кричали ему.</a:t>
            </a:r>
            <a:endParaRPr lang="ru-RU" sz="1800" dirty="0" smtClean="0"/>
          </a:p>
          <a:p>
            <a:r>
              <a:rPr lang="ru-RU" sz="1800" b="1" dirty="0" smtClean="0"/>
              <a:t>Какой-то дельфин остроносый</a:t>
            </a:r>
            <a:endParaRPr lang="ru-RU" sz="1800" dirty="0" smtClean="0"/>
          </a:p>
          <a:p>
            <a:r>
              <a:rPr lang="ru-RU" sz="1800" b="1" dirty="0" smtClean="0"/>
              <a:t>В зеленые волны нырял.</a:t>
            </a:r>
            <a:endParaRPr lang="ru-RU" sz="1800" dirty="0" smtClean="0"/>
          </a:p>
          <a:p>
            <a:r>
              <a:rPr lang="ru-RU" sz="1800" b="1" dirty="0" smtClean="0"/>
              <a:t>И ветер, почти незаметный,</a:t>
            </a:r>
            <a:endParaRPr lang="ru-RU" sz="1800" dirty="0" smtClean="0"/>
          </a:p>
          <a:p>
            <a:r>
              <a:rPr lang="ru-RU" sz="1800" b="1" dirty="0" smtClean="0"/>
              <a:t>чуть-чуть паруса надувал.</a:t>
            </a:r>
            <a:endParaRPr lang="ru-RU" sz="1800" dirty="0" smtClean="0"/>
          </a:p>
          <a:p>
            <a:r>
              <a:rPr lang="ru-RU" sz="1800" b="1" dirty="0" smtClean="0"/>
              <a:t>Наверно, какие-то люди</a:t>
            </a:r>
            <a:endParaRPr lang="ru-RU" sz="1800" dirty="0" smtClean="0"/>
          </a:p>
          <a:p>
            <a:r>
              <a:rPr lang="ru-RU" sz="1800" b="1" dirty="0" smtClean="0"/>
              <a:t>Глядели уплывшему вслед.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1433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dirty="0" smtClean="0"/>
              <a:t>И кто-то, наверное, думал:</a:t>
            </a:r>
            <a:endParaRPr lang="ru-RU" sz="1800" dirty="0" smtClean="0"/>
          </a:p>
          <a:p>
            <a:r>
              <a:rPr lang="ru-RU" sz="1800" b="1" dirty="0" smtClean="0"/>
              <a:t>«Скорей возвращайся назад».</a:t>
            </a:r>
            <a:endParaRPr lang="ru-RU" sz="1800" dirty="0" smtClean="0"/>
          </a:p>
          <a:p>
            <a:r>
              <a:rPr lang="ru-RU" sz="1800" b="1" dirty="0" smtClean="0"/>
              <a:t>И мне бы хотелось на яхте</a:t>
            </a:r>
            <a:endParaRPr lang="ru-RU" sz="1800" dirty="0" smtClean="0"/>
          </a:p>
          <a:p>
            <a:r>
              <a:rPr lang="ru-RU" sz="1800" b="1" dirty="0" smtClean="0"/>
              <a:t>В открытое море уйти.</a:t>
            </a:r>
            <a:endParaRPr lang="ru-RU" sz="1800" dirty="0" smtClean="0"/>
          </a:p>
          <a:p>
            <a:r>
              <a:rPr lang="ru-RU" sz="1800" b="1" dirty="0" smtClean="0"/>
              <a:t>Послушать, о чем кричат чайки,</a:t>
            </a:r>
            <a:endParaRPr lang="ru-RU" sz="1800" dirty="0" smtClean="0"/>
          </a:p>
          <a:p>
            <a:r>
              <a:rPr lang="ru-RU" sz="1800" b="1" dirty="0" smtClean="0"/>
              <a:t>Дельфина увидеть в волнах.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572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dirty="0" smtClean="0"/>
              <a:t>А вечером после заката</a:t>
            </a:r>
            <a:endParaRPr lang="ru-RU" sz="1800" dirty="0" smtClean="0"/>
          </a:p>
          <a:p>
            <a:r>
              <a:rPr lang="ru-RU" sz="1800" b="1" dirty="0" smtClean="0"/>
              <a:t>На берег вернуться домой.-</a:t>
            </a:r>
            <a:endParaRPr lang="ru-RU" sz="1800" dirty="0" smtClean="0"/>
          </a:p>
          <a:p>
            <a:r>
              <a:rPr lang="ru-RU" sz="1800" b="1" dirty="0" smtClean="0"/>
              <a:t>Но пусть меня кто-нибудь встретит,</a:t>
            </a:r>
            <a:endParaRPr lang="ru-RU" sz="1800" dirty="0" smtClean="0"/>
          </a:p>
          <a:p>
            <a:r>
              <a:rPr lang="ru-RU" sz="1800" b="1" dirty="0" smtClean="0"/>
              <a:t>Но пусть меня кто-нибудь ждет.</a:t>
            </a:r>
            <a:endParaRPr lang="ru-RU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ru-RU" sz="2400" b="1" i="0" u="none" strike="noStrike" cap="none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писать </a:t>
            </a:r>
            <a:r>
              <a:rPr lang="ru-RU" sz="2400" b="1" i="0" u="none" strike="noStrike" cap="none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предложения,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раскрывая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скобки</a:t>
            </a:r>
            <a:endParaRPr lang="en-US" sz="2400" b="1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1403350" y="1123950"/>
            <a:ext cx="7272336" cy="4646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ru-RU" sz="2800" dirty="0" smtClean="0"/>
              <a:t>1. По тёмному небу золотым узором звёзд написано (не)что торжественное.</a:t>
            </a:r>
          </a:p>
          <a:p>
            <a:r>
              <a:rPr lang="ru-RU" sz="2800" dirty="0" smtClean="0"/>
              <a:t>2. Перед костром сидело (не)сколько человек.</a:t>
            </a:r>
          </a:p>
          <a:p>
            <a:r>
              <a:rPr lang="ru-RU" sz="2800" dirty="0" smtClean="0"/>
              <a:t>3. Вдруг раздались чьи (то) шаги.</a:t>
            </a:r>
          </a:p>
          <a:p>
            <a:r>
              <a:rPr lang="ru-RU" sz="2800" dirty="0" smtClean="0"/>
              <a:t>4. Кто (то) постучал в дверь.</a:t>
            </a:r>
          </a:p>
          <a:p>
            <a:r>
              <a:rPr lang="ru-RU" sz="2800" dirty="0" smtClean="0"/>
              <a:t>5. Что (то) прошелестело рядом, кто(то) </a:t>
            </a:r>
            <a:r>
              <a:rPr lang="ru-RU" sz="2800" dirty="0" err="1" smtClean="0"/>
              <a:t>прош</a:t>
            </a:r>
            <a:r>
              <a:rPr lang="ru-RU" sz="2800" dirty="0" smtClean="0"/>
              <a:t>…л ( не)видимый.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5229225"/>
            <a:ext cx="995362" cy="100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620000">
            <a:off x="7286624" y="1371599"/>
            <a:ext cx="1143000" cy="10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71600" y="112474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Какое из слов в каждом ряду не является местоимением? Выпишите эти слова.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она, наша, обе, самый, эта;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столько, весь, там, сам, тот;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будто, всякий, другой, те, какие–то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4149080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 обе</a:t>
            </a:r>
          </a:p>
          <a:p>
            <a:r>
              <a:rPr lang="ru-RU" dirty="0" smtClean="0"/>
              <a:t>Б) там</a:t>
            </a:r>
          </a:p>
          <a:p>
            <a:r>
              <a:rPr lang="ru-RU" dirty="0" smtClean="0"/>
              <a:t>В) будто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44824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Найди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предложение, в котором слово ТО является местоимением.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То светило солнце, то шёл дождь.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Это было то самое здание.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Если начнутся дожди, то придётся нам уехать.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443711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84784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Укажи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какое из местоимений….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 изменяется по родам, числам и падежам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я, ты, он, мы, вы.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не имеет именительного падежа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сам, весь, себя, другой, 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употребляется для связи простых предложений в составе сложного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Тот, себя, который, никто, ничей.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5373216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А)он</a:t>
            </a:r>
          </a:p>
          <a:p>
            <a:r>
              <a:rPr lang="ru-RU" dirty="0" smtClean="0"/>
              <a:t>Б)себя</a:t>
            </a:r>
          </a:p>
          <a:p>
            <a:r>
              <a:rPr lang="ru-RU" dirty="0" smtClean="0"/>
              <a:t>В) который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каком предложении личное местоимение употреблено в значении притяжательного?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Мы сразу увидели на площади его.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Его дом мы увидели сразу.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Его никто не захотел ещё раз увидеть.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Долго мы его не забудем.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472514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443</Words>
  <Application>Microsoft Office PowerPoint</Application>
  <PresentationFormat>Экран (4:3)</PresentationFormat>
  <Paragraphs>75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1_Тема Office</vt:lpstr>
      <vt:lpstr>Тема Office</vt:lpstr>
      <vt:lpstr>Слайд 1</vt:lpstr>
      <vt:lpstr>Слайд 2</vt:lpstr>
      <vt:lpstr>Слайд 3</vt:lpstr>
      <vt:lpstr>Слайд 4</vt:lpstr>
      <vt:lpstr>Cписать предложения,раскрывая скобки</vt:lpstr>
      <vt:lpstr>Тест</vt:lpstr>
      <vt:lpstr>Тест</vt:lpstr>
      <vt:lpstr>Тест</vt:lpstr>
      <vt:lpstr>Тест</vt:lpstr>
      <vt:lpstr>Тест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20</cp:revision>
  <dcterms:modified xsi:type="dcterms:W3CDTF">2018-03-15T16:12:06Z</dcterms:modified>
</cp:coreProperties>
</file>