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0" r:id="rId4"/>
    <p:sldId id="263" r:id="rId5"/>
    <p:sldId id="262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" y="1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b/2/23/664/23664667_1209243363_008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Документы\Мои рисунки\фон\53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61" name="Picture 4" descr="jajtsa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156175" y="3115166"/>
            <a:ext cx="1841659" cy="209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214414" y="1500174"/>
            <a:ext cx="66437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Урок  математики </a:t>
            </a:r>
            <a:r>
              <a:rPr lang="ru-RU" sz="5400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«Пасхальный  перезвон»</a:t>
            </a:r>
            <a:endParaRPr lang="ru-RU" sz="6000" b="1" dirty="0" smtClean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6600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1 класс</a:t>
            </a:r>
            <a:endParaRPr lang="ru-RU" sz="4000" b="1" dirty="0" smtClean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5589240"/>
            <a:ext cx="4320480" cy="10618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Твёрдая В. Н.</a:t>
            </a:r>
          </a:p>
          <a:p>
            <a:pPr algn="r">
              <a:defRPr/>
            </a:pP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>
              <a:defRPr/>
            </a:pP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МОУ СОШ №32</a:t>
            </a:r>
          </a:p>
          <a:p>
            <a:pPr algn="r">
              <a:defRPr/>
            </a:pP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имени 177 истребительного авиационного </a:t>
            </a: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московского </a:t>
            </a: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полка</a:t>
            </a:r>
          </a:p>
          <a:p>
            <a:pPr algn="r">
              <a:defRPr/>
            </a:pP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Г. о. Подольск</a:t>
            </a:r>
          </a:p>
          <a:p>
            <a:pPr algn="r">
              <a:defRPr/>
            </a:pPr>
            <a:r>
              <a:rPr lang="ru-RU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Московская область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окументы\Мои рисунки\фон\53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1857364"/>
            <a:ext cx="1357322" cy="338554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12 – 5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13 – 7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20 – 9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6  +  6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8  +  8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4  +  9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17 – 9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1071546"/>
            <a:ext cx="1285884" cy="437042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4  +  3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8  +  3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10  +  6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14 – 1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10 – 4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4  +  4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15 – 3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500298" y="1785926"/>
            <a:ext cx="2857520" cy="35719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71736" y="2214554"/>
            <a:ext cx="2928958" cy="78581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571736" y="2571744"/>
            <a:ext cx="2786082" cy="8993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500298" y="2714620"/>
            <a:ext cx="2857520" cy="11430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571736" y="3071810"/>
            <a:ext cx="2857520" cy="11430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71736" y="3429000"/>
            <a:ext cx="2786082" cy="92869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71736" y="3929066"/>
            <a:ext cx="2786082" cy="64294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7664" y="908720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 </a:t>
            </a:r>
            <a:r>
              <a:rPr lang="ru-RU" sz="3600" b="1" dirty="0" smtClean="0">
                <a:solidFill>
                  <a:srgbClr val="7030A0"/>
                </a:solidFill>
              </a:rPr>
              <a:t>Найди пару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142852"/>
            <a:ext cx="2556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Устный счёт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Документы\Мои рисунки\фон\53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214290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Устный счёт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071546"/>
            <a:ext cx="3513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Вычисли выражения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1785926"/>
            <a:ext cx="2563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15 – 5 + 10 =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2357430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20 – 3 – 7 =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2857496"/>
            <a:ext cx="2642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12 – 6  +  5 =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3357562"/>
            <a:ext cx="240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8  +  7 – 3  =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14414" y="3929066"/>
            <a:ext cx="2537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5  +  7 – 12 =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40719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4500570"/>
            <a:ext cx="230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8  +  4 – 9 =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43306" y="178592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20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357430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10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2857496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</a:t>
            </a:r>
            <a:r>
              <a:rPr lang="ru-RU" sz="3600" b="1" dirty="0" smtClean="0">
                <a:solidFill>
                  <a:srgbClr val="7030A0"/>
                </a:solidFill>
              </a:rPr>
              <a:t>11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3357562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</a:t>
            </a:r>
            <a:r>
              <a:rPr lang="ru-RU" sz="3600" b="1" dirty="0" smtClean="0">
                <a:solidFill>
                  <a:srgbClr val="7030A0"/>
                </a:solidFill>
              </a:rPr>
              <a:t>12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68" y="3929066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0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30" y="4429132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3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876" y="1714488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16 – 8 + 2 =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16" y="171448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10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6314" y="2285992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9 + 2 + 9 =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15140" y="228599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20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314" y="2786058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7 + 4 + 5 =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86578" y="278605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16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3286124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8 + 2 + 10 =</a:t>
            </a:r>
            <a:endParaRPr lang="ru-RU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000892" y="328612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20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4876" y="3857628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20 – 5 – 7 =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929454" y="385762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8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14876" y="4429132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14 – 9 + 8 =</a:t>
            </a:r>
            <a:endParaRPr lang="ru-RU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929454" y="442913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13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32" name="Picture 4" descr="jajtsa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60358">
            <a:off x="6290007" y="717981"/>
            <a:ext cx="1615279" cy="183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Документы\Мои рисунки\фон\53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9144000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60811" y="3244334"/>
            <a:ext cx="142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Устный счёт.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14290"/>
            <a:ext cx="2556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Устный счёт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1071546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Сравни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1571612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16 – 6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1571612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16 – 10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157161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&gt;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2285992"/>
            <a:ext cx="756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16 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2285992"/>
            <a:ext cx="1194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  + 8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2285992"/>
            <a:ext cx="342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=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1571612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9 - 7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74" y="157161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11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1571612"/>
            <a:ext cx="41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8" y="2214554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 + 6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2214554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19 - 7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000760" y="2214554"/>
            <a:ext cx="342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=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3000372"/>
            <a:ext cx="2085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 дм 5 см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86182" y="3000372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53 см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357554" y="307181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85852" y="3571876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72 см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071802" y="3571876"/>
            <a:ext cx="2085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 дм 7 см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643174" y="3571876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&gt;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57290" y="42148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 </a:t>
            </a:r>
            <a:r>
              <a:rPr lang="ru-RU" sz="3600" b="1" dirty="0" smtClean="0"/>
              <a:t>дм</a:t>
            </a:r>
            <a:endParaRPr lang="ru-RU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857488" y="4143380"/>
            <a:ext cx="2085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 дм 1 см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428860" y="4214818"/>
            <a:ext cx="413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30" name="Picture 4" descr="jajtsa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572132" y="2857496"/>
            <a:ext cx="20685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Документы\Мои рисунки\фон\53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214290"/>
            <a:ext cx="6096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       Самостоятельная работа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980728"/>
            <a:ext cx="67385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№ 1.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пасхальное блюдо выложили 6 красных яиц и 9 зелёных. На сколько меньше красных яиц?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№ 2*.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праздничному столу испекли 13 куличей. На завтрак взяли 2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кулича, а на обед ещё 1. Сколько куличей осталось?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+ 3 – 7                    9 + 4 + 2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+ 3 + 4                     11 – 8 + 9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– 2 – 9                    15 – 8 + 4</a:t>
            </a:r>
          </a:p>
          <a:p>
            <a:pPr algn="just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дм 5 см     34 см     1 дм 2 см     21 см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Начерти отрезок АВ длиной 6 см.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365104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407707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407707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429309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jajtsa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786446" y="2714620"/>
            <a:ext cx="20685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3929066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     </a:t>
            </a:r>
            <a:r>
              <a:rPr lang="ru-RU" sz="4800" b="1" dirty="0" smtClean="0">
                <a:solidFill>
                  <a:srgbClr val="002060"/>
                </a:solidFill>
              </a:rPr>
              <a:t>Спасибо всем за урок!</a:t>
            </a:r>
          </a:p>
          <a:p>
            <a:endParaRPr lang="ru-RU" sz="4800" b="1" dirty="0" smtClean="0"/>
          </a:p>
        </p:txBody>
      </p:sp>
      <p:pic>
        <p:nvPicPr>
          <p:cNvPr id="4" name="Picture 4" descr="jajtsa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858016" y="4286256"/>
            <a:ext cx="20685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jajtsa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784195" y="2359"/>
            <a:ext cx="20685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jajtsa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54775" y="4431514"/>
            <a:ext cx="20685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jajtsa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0685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4643446"/>
            <a:ext cx="683385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FF"/>
                </a:solidFill>
              </a:rPr>
              <a:t>С праздником!</a:t>
            </a:r>
          </a:p>
          <a:p>
            <a:endParaRPr lang="ru-RU" sz="2400" dirty="0"/>
          </a:p>
        </p:txBody>
      </p:sp>
      <p:pic>
        <p:nvPicPr>
          <p:cNvPr id="10" name="Picture 7" descr="Картинка 70 из 1115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428604"/>
            <a:ext cx="6215106" cy="3576460"/>
          </a:xfrm>
          <a:prstGeom prst="ellipse">
            <a:avLst/>
          </a:prstGeom>
          <a:ln w="190500" cap="rnd">
            <a:solidFill>
              <a:srgbClr val="FF00FF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математика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математика 1</Template>
  <TotalTime>130</TotalTime>
  <Words>336</Words>
  <Application>Microsoft Office PowerPoint</Application>
  <PresentationFormat>Экран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математика 1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Valya</cp:lastModifiedBy>
  <cp:revision>20</cp:revision>
  <dcterms:created xsi:type="dcterms:W3CDTF">2011-04-21T08:34:08Z</dcterms:created>
  <dcterms:modified xsi:type="dcterms:W3CDTF">2020-04-11T12:08:06Z</dcterms:modified>
</cp:coreProperties>
</file>