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4" r:id="rId6"/>
    <p:sldId id="259" r:id="rId7"/>
    <p:sldId id="260" r:id="rId8"/>
    <p:sldId id="266" r:id="rId9"/>
    <p:sldId id="267" r:id="rId10"/>
    <p:sldId id="268" r:id="rId11"/>
    <p:sldId id="269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6B7753-2C8F-213F-52C6-EFC89EE016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2565E40-9966-E616-B93E-002A4C49B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DD91ED-D424-B4AC-BD88-71F85CA43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8E0D-7AD7-44DA-AEF9-FA9A85FCD505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6269AF-E69A-655F-8F84-71DB31608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81C30D-2910-58A7-42B0-A6CA20C25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5AD5-C327-4C59-9F5D-B61CE4D00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953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D2750-FC66-D7BD-5F22-6EC7B2AF5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99BBD0-7AD3-2C8F-2A71-7D81D2C13D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015AC5-48CC-22E6-08BE-9DCF63F63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8E0D-7AD7-44DA-AEF9-FA9A85FCD505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563A55-5852-D4E5-998A-0C81B3964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F73316-54CF-5E14-4C2C-C762F6D67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5AD5-C327-4C59-9F5D-B61CE4D00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83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521FC1A-B0EC-C101-E86D-7600D7EBFA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C4F373-372E-0B68-58FA-FE92C4C32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C73D19-D82B-6484-817D-936F763C1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8E0D-7AD7-44DA-AEF9-FA9A85FCD505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E36013-B6F3-CF27-46CF-BB1712627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511F1F-788A-2447-5F0D-0DC428CF4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5AD5-C327-4C59-9F5D-B61CE4D00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240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09D3E-83D8-BE30-C904-B1670294C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B071F7-5EE2-5122-6653-A434698A2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A68736-0697-4B04-FBB0-897E82B79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8E0D-7AD7-44DA-AEF9-FA9A85FCD505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BED8E4-24B5-5774-D47A-54517AEF7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C7B170-9BC5-B8DE-B9F0-57500F25F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5AD5-C327-4C59-9F5D-B61CE4D00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485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518F22-0218-37DC-0B2B-597D7036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96B72F-7C9B-FEAB-1496-0A3636D0B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739B59-ABD4-1708-0302-9F7D67ED5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8E0D-7AD7-44DA-AEF9-FA9A85FCD505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A329A5-43F9-1E47-B4E6-8867610BB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90F64D-6AFE-481A-4492-93CFF724F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5AD5-C327-4C59-9F5D-B61CE4D00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279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BDDC7-BDD7-5CD1-257D-B949F1C55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A978D3-F833-F0F2-8BE0-591D0FC458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C507F5-B141-5ABB-246D-9290FDD35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663E09-61BE-FA53-7DFA-6F9A7F8C4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8E0D-7AD7-44DA-AEF9-FA9A85FCD505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D401DE-8F62-8FD0-91C7-2EADBAD69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6D3C6E-42A5-82DD-D734-820513B39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5AD5-C327-4C59-9F5D-B61CE4D00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872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4BA397-BDCC-DC6B-1ACC-AF7DB693A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E39FC4-F413-9BCB-D066-812E4EB00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937286-FFB9-A51F-CF5F-54CA55784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DA23F2D-8B80-7582-8E09-1213F4F8A0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79D1EEF-46D3-1196-AD67-B81115C7F7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908CB-22FA-301B-53E9-1DBBFB292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8E0D-7AD7-44DA-AEF9-FA9A85FCD505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149E8C-FD61-21DF-0EC3-8E4D53661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05FC6C0-4EC6-ECB2-C3AA-D8F2DD7B7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5AD5-C327-4C59-9F5D-B61CE4D00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290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180308-66CE-9C2D-8686-1203D21A8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BFA28D4-0578-D777-2687-228BA3D49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8E0D-7AD7-44DA-AEF9-FA9A85FCD505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CCD404-933D-7D88-2A8B-56F9EF071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61480A9-0BA4-800D-F296-7D96371AD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5AD5-C327-4C59-9F5D-B61CE4D00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12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0EA9BCF-D433-8F2D-421D-71A2B25CA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8E0D-7AD7-44DA-AEF9-FA9A85FCD505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00BAB46-B40F-B49A-87E1-854ED0B56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F39DD0-C270-40B1-BA98-D0C1F4E65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5AD5-C327-4C59-9F5D-B61CE4D00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317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321B70-D046-D824-C66D-23A624018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9FFFB7-85D0-7FCF-B8AB-70D7DE904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6E122C-06FF-56B9-7485-0BBB19D52B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9FF439-7BE9-B001-6676-890E5A522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8E0D-7AD7-44DA-AEF9-FA9A85FCD505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5E9C0C-5108-F90A-A9BC-C89F5838E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3B3A38-FB75-3735-B9E3-F73F3E44C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5AD5-C327-4C59-9F5D-B61CE4D00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3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B1989-4389-7E6A-9A7C-C883536F4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39D42A-87D2-0A06-A746-44B023F1A9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2AA7A0-9FF6-C7BF-C963-A849D8FFE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0C24E4-9B27-ED46-0A3D-666810D61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8E0D-7AD7-44DA-AEF9-FA9A85FCD505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97E724-4217-776F-F6CA-9D0FDD780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F1FD97-8D62-10FA-4998-F9A1FE31C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5AD5-C327-4C59-9F5D-B61CE4D00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62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3BF341-93B4-5236-8FB3-3B4A5EA17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9C19B0-D419-F4BC-090E-E0A8BFA27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AFB4F0-8B61-BEF3-80B9-0818C353F4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B8E0D-7AD7-44DA-AEF9-FA9A85FCD505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73DD6B-B761-1854-A90F-D35683EAA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5A7014-F63C-0D7A-DCB9-2B1CAA29C7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B5AD5-C327-4C59-9F5D-B61CE4D00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031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1%D0%B0%D0%BC%D0%BE%D0%BA%D0%B0%D1%82#%D0%9A%D0%B8%D0%BA%D0%B1%D0%BE%D1%80%D0%B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536876-55A8-5FE9-69DF-88B8074A7FB9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Безопасное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детство</a:t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1B26EB-C12E-017D-1347-0F19DB60C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3213" y="987425"/>
            <a:ext cx="6172200" cy="4873625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sz="6000" dirty="0">
                <a:solidFill>
                  <a:schemeClr val="accent5">
                    <a:lumMod val="75000"/>
                  </a:schemeClr>
                </a:solidFill>
              </a:rPr>
              <a:t>Правила для пешеходов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5C6037-6D92-8D24-0903-7A49F75C2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dirty="0">
                <a:solidFill>
                  <a:srgbClr val="002060"/>
                </a:solidFill>
              </a:rPr>
              <a:t>ПРОФИЛАКТИКА ДЕТСКОГО ДОРОЖНО-ТРАНСПОРТНОГО ТРАВМАТИЗМА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</a:rPr>
              <a:t>Презентацию подготовила 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</a:rPr>
              <a:t>педагог дополнительного образования</a:t>
            </a:r>
            <a:endParaRPr lang="en-US" dirty="0">
              <a:solidFill>
                <a:srgbClr val="002060"/>
              </a:solidFill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</a:rPr>
              <a:t>МУДО ДДТ </a:t>
            </a:r>
            <a:r>
              <a:rPr lang="ru-RU" dirty="0" err="1">
                <a:solidFill>
                  <a:srgbClr val="002060"/>
                </a:solidFill>
              </a:rPr>
              <a:t>г.Георгиевска</a:t>
            </a:r>
            <a:endParaRPr lang="ru-RU" dirty="0">
              <a:solidFill>
                <a:srgbClr val="002060"/>
              </a:solidFill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</a:rPr>
              <a:t>Лейбович С.И.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D6FD8C-F4FF-7985-53B9-702DACE2C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050" y="2780146"/>
            <a:ext cx="4377842" cy="284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736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F8463A-2EA1-0EFE-4493-73693F2A5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для пешеходов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C3C821-856B-B1E9-F7FA-C916CC8AD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3334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Знаки особых исключений для пешеходов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1.Пешеходная зона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2.Конец пешеходной зоны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A746FB-EB51-452E-6BFC-BC2F2D858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163" y="3685136"/>
            <a:ext cx="3523673" cy="235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16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2E5452-E90B-DD53-1F1E-AEE9F114E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для пешеходов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D4A2A5-C462-E3CC-AB4F-49C0EAB6E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Для тех пешеходов, которые нарушили правила, по статьям 12.29 части 1 и 12.30 части 1 и 2 от кодекса Российской Федерации об административных правонарушениях приписывают штрафы. Относительно от обстоятельств гражданину могут предъявить штрафы в размере: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 рублей, если не было последствий;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 рублей, если переход дороги в неправильном месте повлек помеху для транспорта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1500 рублей при причинении сильного или слабого вреда здоровью человеку.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Штрафом не ограничится гражданин, если при совершении данного маневра возникла аварийная ситуация, которая повлекла за собой причинение сильного вреда здоровью, смерти.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7017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59A3F4-31F0-2E4D-8F13-15FCD0BDF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Граждане, являющиеся пешеходами, должны проявлять большую бдительность, в отличие от водителей автомобильного транспорта. Установленные по ПДД знаки помогут пешеходам лучше сориентироваться в разной ситуации.</a:t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63C8845-6629-AE60-CA7F-82A1B97F0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5564" y="1911927"/>
            <a:ext cx="7435272" cy="443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62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08526-2E2E-7DD6-46C6-B73200639AC1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br>
              <a:rPr kumimoji="0" lang="ru-RU" sz="48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48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Правила для пешеходов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98E125-65F3-A8B4-7855-3F33C3AE3517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0" i="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человек, передвигающийся пешком, то есть с помощью ног, методами ходьбы.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ПДД в РФ </a:t>
            </a:r>
            <a:r>
              <a:rPr lang="ru-RU" sz="1800" b="0" i="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«пешеход» 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лицо, находящееся вне транспортного средства на дороге либо на пешеходной или вело-пешеходной дорожке и не производящее на них работу. К пешеходам в Российской Федерации приравниваются лица, передвигающиеся в инвалидных колясках, а также лица, которые ведут велосипед, мопед, мотоцикл; или везут санки, тележку, детскую или инвалидную коляску, а также лица, передвигающиеся на роликовых коньках, самокатах или использующие для передвижения иные, аналогичные средства.</a:t>
            </a:r>
          </a:p>
          <a:p>
            <a:pPr marL="0" indent="0" algn="just">
              <a:buNone/>
            </a:pP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70A144-F52D-BC60-6C1A-641E38338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687" y="3768435"/>
            <a:ext cx="2852153" cy="2175163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339325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9D219-0209-8B19-BC76-5B514178D7A3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для пешеходов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B9BF5E-43C6-6A8C-6D47-E36DA9EA6D5F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600" b="0" i="0" u="sng" strike="noStrike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just">
              <a:buNone/>
            </a:pPr>
            <a:endParaRPr lang="ru-RU" sz="1600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just">
              <a:buNone/>
            </a:pPr>
            <a:r>
              <a:rPr lang="ru-RU" sz="1600" b="0" i="0" u="sng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1.Пешеходы должны идти по тротуару или пешеходной дорожке, а при их отсутствии - по обочине. Обочина - участок дороги, отличающийся видом покрытия, непосредственно примыкающий к проезжей части на одном уровне с ней, или разделенный с помощью полосы отвода, предназначенный для остановки и стоянки.</a:t>
            </a:r>
            <a:endParaRPr lang="ru-RU" sz="1600" b="0" i="0" u="sng" strike="noStrike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1600" b="0" i="0" u="sng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Пешеходы, переносящие крупногабаритные грузы, а также лица, передвигающиеся в инвалидных колясках без двигателя, могут передвигаться по краю проезжей части, если движение по тротуару или пешеходной дорожке не создает помех для движения других пешеходов.</a:t>
            </a:r>
          </a:p>
          <a:p>
            <a:pPr marL="0" indent="0" algn="just">
              <a:buNone/>
            </a:pPr>
            <a:r>
              <a:rPr lang="ru-RU" sz="1600" b="0" i="0" u="sng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3.При отсутствии тротуара, пешеходной дорожки, обочины или невозможности проезда по ним, пешеходы могут передвигаться по велосипедной дорожке или по краю проезжей части (на дорогах с разделительной полосой – по внешнему краю проезжей части) в один ряд.</a:t>
            </a:r>
            <a:endParaRPr lang="ru-RU" sz="1600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407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34DB39-C922-E1AB-9788-B2163C4CAB45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для пешеходов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B309BB-0B3A-1FE9-9AD4-B7A3B0C92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Пешеходы, движущиеся по краю проезжей части, должны двигаться в направлении, противоположном движению транспортных средств.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Лица, передвигающиеся в инвалидной коляске без двигателя, за рулем мотоциклов, мопедов, велосипедов, в таких случаях должны следовать по ходу движения транспортных средств.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BAA155B-F3A1-134E-C85B-E80E61B9D5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947357"/>
            <a:ext cx="5181600" cy="3886200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651300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3DA569-F824-FA07-A18F-54B0552FC8A0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Правила для пешеходов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755CE0-83CA-C4E9-1AAE-A18F6D0AB91F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отсутствии в зоне видимости перехода или перекрестка разрешается переходить дорогу под прямым углом к краю проезжей части на участках без разделительной полосы и ограждений там, где она хорошо просматривается в обе стороны.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CDE18B-74F1-795B-E798-12824E80D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782" y="3530564"/>
            <a:ext cx="3265055" cy="2379409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167211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97D46-AA8A-C35F-78A3-E2F5462DD3A3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Правила для пешеходов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E2EDF8-F260-75E6-8B54-0EEC175A24E2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местах, где движение регулируется, пешеходы должны следовать указаниям регулировщика или пешеходных светофоров, а при их отсутствии - транспортных светофоров.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B890FC-C3BF-72E0-175B-BB3CA7FB1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632" y="3195782"/>
            <a:ext cx="3600643" cy="270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61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75A0B-4AC6-C649-0562-F450B963C9C2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для пешеходов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24E5DB-C813-4F93-5D51-E1B5581A99B4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br>
              <a:rPr lang="ru-RU" dirty="0"/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знаки для пешеходов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1.Пешеходный переход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2.Подземный переход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3.Остановка автобуса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4.Остановка трамвая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3AD478-FE8F-1E9D-1A9C-C5527F92F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530" y="2725128"/>
            <a:ext cx="3014109" cy="17331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C989E1-B544-8813-F5A3-A6E276CF1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911" y="4243966"/>
            <a:ext cx="2204277" cy="17331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2C0E93-408E-158F-6203-ED9D99EE5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238" y="4164843"/>
            <a:ext cx="2378787" cy="19064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6DC472-E156-5197-4DA1-75F017AA27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621025" y="2823727"/>
            <a:ext cx="2346391" cy="190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557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2AE21B-E995-A931-90BB-404C98301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Правила для пешеходов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3C5112-41CF-1F46-68DE-9ED56426D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Предписывающие знаки для пешеходов</a:t>
            </a:r>
          </a:p>
          <a:p>
            <a:pPr marL="514350" indent="-514350" algn="ctr">
              <a:buAutoNum type="arabicPeriod"/>
            </a:pPr>
            <a:r>
              <a:rPr lang="ru-RU" dirty="0"/>
              <a:t>Пешеходная дорожка</a:t>
            </a:r>
          </a:p>
          <a:p>
            <a:pPr marL="514350" indent="-514350" algn="ctr">
              <a:buAutoNum type="arabicPeriod"/>
            </a:pPr>
            <a:r>
              <a:rPr lang="ru-RU" dirty="0"/>
              <a:t>Велосипедная дорожка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AA330D-2138-8FC2-D945-9407CB348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965" y="3429000"/>
            <a:ext cx="3422842" cy="23887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7B6E7D-FBED-FE13-2114-8A585D17C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2407" y="3429000"/>
            <a:ext cx="3185007" cy="238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25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901C1-6771-C452-B5D7-F0DCA9268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для пешеходов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3D2FBF-5979-D09A-EF83-CBE36244F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Запрещающие знаки для пешеходов</a:t>
            </a:r>
          </a:p>
          <a:p>
            <a:pPr marL="514350" indent="-514350" algn="ctr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Запрет движения на двухколёсном транспорте</a:t>
            </a:r>
          </a:p>
          <a:p>
            <a:pPr marL="514350" indent="-514350" algn="ctr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Запрет движения пешеходов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A2AA3C-EFCB-B3E5-7C39-F81B63E43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102" y="3429000"/>
            <a:ext cx="3628352" cy="27212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689160-56A9-92A3-8E25-A4C303434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300" y="3179619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814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587</Words>
  <Application>Microsoft Office PowerPoint</Application>
  <PresentationFormat>Широкоэкранный</PresentationFormat>
  <Paragraphs>59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Безопасное детство </vt:lpstr>
      <vt:lpstr> Правила для пешеходов </vt:lpstr>
      <vt:lpstr>Правила для пешеходов</vt:lpstr>
      <vt:lpstr>Правила для пешеходов</vt:lpstr>
      <vt:lpstr>Правила для пешеходов</vt:lpstr>
      <vt:lpstr>Правила для пешеходов</vt:lpstr>
      <vt:lpstr>Правила для пешеходов</vt:lpstr>
      <vt:lpstr>Правила для пешеходов</vt:lpstr>
      <vt:lpstr>Правила для пешеходов</vt:lpstr>
      <vt:lpstr>Правила для пешеходов</vt:lpstr>
      <vt:lpstr>Правила для пешеходов</vt:lpstr>
      <vt:lpstr>Граждане, являющиеся пешеходами, должны проявлять большую бдительность, в отличие от водителей автомобильного транспорта. Установленные по ПДД знаки помогут пешеходам лучше сориентироваться в разной ситуации.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Безопасное детство </dc:title>
  <dc:creator>Пользователь</dc:creator>
  <cp:lastModifiedBy>Пользователь</cp:lastModifiedBy>
  <cp:revision>11</cp:revision>
  <dcterms:created xsi:type="dcterms:W3CDTF">2022-11-15T19:08:34Z</dcterms:created>
  <dcterms:modified xsi:type="dcterms:W3CDTF">2023-06-20T19:43:41Z</dcterms:modified>
</cp:coreProperties>
</file>