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6" r:id="rId4"/>
    <p:sldId id="275" r:id="rId5"/>
    <p:sldId id="259" r:id="rId6"/>
    <p:sldId id="258" r:id="rId7"/>
    <p:sldId id="278" r:id="rId8"/>
    <p:sldId id="279" r:id="rId9"/>
    <p:sldId id="283" r:id="rId10"/>
    <p:sldId id="282" r:id="rId11"/>
    <p:sldId id="261" r:id="rId12"/>
    <p:sldId id="28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6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2B58-2955-45FA-88BA-D0D6739E08DC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CCAC-4AEC-45A4-BA54-1019A4783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445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2B58-2955-45FA-88BA-D0D6739E08DC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CCAC-4AEC-45A4-BA54-1019A4783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189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2B58-2955-45FA-88BA-D0D6739E08DC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CCAC-4AEC-45A4-BA54-1019A4783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288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2B58-2955-45FA-88BA-D0D6739E08DC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CCAC-4AEC-45A4-BA54-1019A4783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948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2B58-2955-45FA-88BA-D0D6739E08DC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CCAC-4AEC-45A4-BA54-1019A4783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894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2B58-2955-45FA-88BA-D0D6739E08DC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CCAC-4AEC-45A4-BA54-1019A4783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734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2B58-2955-45FA-88BA-D0D6739E08DC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CCAC-4AEC-45A4-BA54-1019A4783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258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2B58-2955-45FA-88BA-D0D6739E08DC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CCAC-4AEC-45A4-BA54-1019A4783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486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2B58-2955-45FA-88BA-D0D6739E08DC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CCAC-4AEC-45A4-BA54-1019A4783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082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2B58-2955-45FA-88BA-D0D6739E08DC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CCAC-4AEC-45A4-BA54-1019A4783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740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2B58-2955-45FA-88BA-D0D6739E08DC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CCAC-4AEC-45A4-BA54-1019A4783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217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E2B58-2955-45FA-88BA-D0D6739E08DC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8CCAC-4AEC-45A4-BA54-1019A4783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159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3512" cy="7046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0648"/>
            <a:ext cx="8532440" cy="4680520"/>
          </a:xfrm>
        </p:spPr>
        <p:txBody>
          <a:bodyPr>
            <a:normAutofit/>
          </a:bodyPr>
          <a:lstStyle/>
          <a:p>
            <a:pPr algn="r"/>
            <a:r>
              <a:rPr lang="ru-RU" sz="4000" b="1" i="1" dirty="0">
                <a:solidFill>
                  <a:prstClr val="black"/>
                </a:solidFill>
              </a:rPr>
              <a:t>Отчет по самообразованию</a:t>
            </a:r>
            <a:br>
              <a:rPr lang="ru-RU" sz="4000" b="1" i="1" dirty="0">
                <a:solidFill>
                  <a:prstClr val="black"/>
                </a:solidFill>
              </a:rPr>
            </a:br>
            <a:r>
              <a:rPr lang="ru-RU" sz="4000" b="1" i="1" dirty="0">
                <a:solidFill>
                  <a:prstClr val="black"/>
                </a:solidFill>
              </a:rPr>
              <a:t>«Развитие речи детей во второй младшей группе с использованием игровых технологий»</a:t>
            </a:r>
            <a:r>
              <a:rPr lang="ru-RU" sz="4000" dirty="0">
                <a:solidFill>
                  <a:prstClr val="black"/>
                </a:solidFill>
              </a:rPr>
              <a:t/>
            </a:r>
            <a:br>
              <a:rPr lang="ru-RU" sz="4000" dirty="0">
                <a:solidFill>
                  <a:prstClr val="black"/>
                </a:solidFill>
              </a:rPr>
            </a:br>
            <a:r>
              <a:rPr lang="ru-RU" sz="4000" dirty="0">
                <a:solidFill>
                  <a:prstClr val="black"/>
                </a:solidFill>
              </a:rPr>
              <a:t/>
            </a:r>
            <a:br>
              <a:rPr lang="ru-RU" sz="4000" dirty="0">
                <a:solidFill>
                  <a:prstClr val="black"/>
                </a:solidFill>
              </a:rPr>
            </a:br>
            <a:r>
              <a:rPr lang="ru-RU" dirty="0" smtClean="0"/>
              <a:t>                                                  </a:t>
            </a:r>
            <a:r>
              <a:rPr lang="ru-RU" sz="1800" b="1" i="1" u="sng" dirty="0"/>
              <a:t>подготовила:</a:t>
            </a:r>
            <a:br>
              <a:rPr lang="ru-RU" sz="1800" b="1" i="1" u="sng" dirty="0"/>
            </a:br>
            <a:r>
              <a:rPr lang="ru-RU" sz="1800" b="1" i="1" u="sng" dirty="0"/>
              <a:t>Черепанова О.А.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4745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388" y="-131763"/>
            <a:ext cx="9504363" cy="712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1859340"/>
            <a:ext cx="698477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  <a:p>
            <a:r>
              <a:rPr lang="ru-RU" dirty="0"/>
              <a:t>К концу изучения своей темы можно сказать, что пальчики у детей стали более ловкими, гибкими, дети быстрее овладевают сложными упражнениями, речь детей значительно улучшилась.</a:t>
            </a:r>
          </a:p>
          <a:p>
            <a:r>
              <a:rPr lang="ru-RU" dirty="0"/>
              <a:t>Работа в данном направлении будет продолжена, ведь она актуальна в любом возрасте, так как в процессе овладения пальчиковыми играми у малышей формируется память, мышление, воображение и внимание.</a:t>
            </a:r>
          </a:p>
        </p:txBody>
      </p:sp>
    </p:spTree>
    <p:extLst>
      <p:ext uri="{BB962C8B-B14F-4D97-AF65-F5344CB8AC3E}">
        <p14:creationId xmlns:p14="http://schemas.microsoft.com/office/powerpoint/2010/main" val="1081029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B412E926-8E7C-408E-A81C-647617FC7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802" y="1714351"/>
            <a:ext cx="4572396" cy="342929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388" y="-131763"/>
            <a:ext cx="9504363" cy="712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58847"/>
            <a:ext cx="820891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400" b="1" i="1" dirty="0" smtClean="0">
              <a:solidFill>
                <a:prstClr val="black"/>
              </a:solidFill>
            </a:endParaRPr>
          </a:p>
          <a:p>
            <a:endParaRPr lang="ru-RU" sz="4400" b="1" i="1" dirty="0">
              <a:solidFill>
                <a:prstClr val="black"/>
              </a:solidFill>
            </a:endParaRPr>
          </a:p>
          <a:p>
            <a:endParaRPr lang="ru-RU" sz="4400" b="1" i="1" dirty="0" smtClean="0">
              <a:solidFill>
                <a:prstClr val="black"/>
              </a:solidFill>
            </a:endParaRPr>
          </a:p>
          <a:p>
            <a:endParaRPr lang="ru-RU" sz="4400" b="1" i="1" dirty="0">
              <a:solidFill>
                <a:prstClr val="black"/>
              </a:solidFill>
            </a:endParaRPr>
          </a:p>
          <a:p>
            <a:r>
              <a:rPr lang="ru-RU" sz="4400" b="1" i="1" dirty="0" smtClean="0">
                <a:solidFill>
                  <a:prstClr val="black"/>
                </a:solidFill>
              </a:rPr>
              <a:t>   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4920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3512" cy="7046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0648"/>
            <a:ext cx="8532440" cy="468052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i="1" dirty="0" smtClean="0"/>
              <a:t>Отчет по самообразованию</a:t>
            </a:r>
            <a:br>
              <a:rPr lang="ru-RU" b="1" i="1" dirty="0" smtClean="0"/>
            </a:br>
            <a:r>
              <a:rPr lang="ru-RU" b="1" i="1" dirty="0" smtClean="0"/>
              <a:t>«Развитие </a:t>
            </a:r>
            <a:r>
              <a:rPr lang="ru-RU" b="1" i="1" dirty="0"/>
              <a:t>речи детей во второй младшей группе с использованием игровых технологий»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                                                  </a:t>
            </a:r>
            <a:r>
              <a:rPr lang="ru-RU" sz="1800" b="1" i="1" u="sng" dirty="0"/>
              <a:t>подготовила:</a:t>
            </a:r>
            <a:br>
              <a:rPr lang="ru-RU" sz="1800" b="1" i="1" u="sng" dirty="0"/>
            </a:br>
            <a:r>
              <a:rPr lang="ru-RU" sz="1800" b="1" i="1" u="sng" dirty="0"/>
              <a:t>Черепанова О.А.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5755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07" y="0"/>
            <a:ext cx="9193213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2132856"/>
            <a:ext cx="68407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«Ум ребенка находится на кончиках его пальцев» В.А. Сухомлинский»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«Рука – это, своего рода, внешний    мозг человека» - писал Кант.</a:t>
            </a:r>
          </a:p>
        </p:txBody>
      </p:sp>
    </p:spTree>
    <p:extLst>
      <p:ext uri="{BB962C8B-B14F-4D97-AF65-F5344CB8AC3E}">
        <p14:creationId xmlns:p14="http://schemas.microsoft.com/office/powerpoint/2010/main" val="2156075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7" y="44624"/>
            <a:ext cx="9193213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2132856"/>
            <a:ext cx="82089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Период работы над темой: 1 год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Месяц начала работы над темой: сентябрь 2022 г.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Месяц окончания работы: май 2023 г.</a:t>
            </a:r>
          </a:p>
        </p:txBody>
      </p:sp>
    </p:spTree>
    <p:extLst>
      <p:ext uri="{BB962C8B-B14F-4D97-AF65-F5344CB8AC3E}">
        <p14:creationId xmlns:p14="http://schemas.microsoft.com/office/powerpoint/2010/main" val="3582554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15875"/>
            <a:ext cx="9193213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97346"/>
            <a:ext cx="8424936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повышение своего теоретического, практического уровня,                  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профессионального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мастерства и компетентности.                                               -систематизация работы по реализации системы мероприятий, направленных на речевое развитие детей через пальчиковые игры.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89465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388" y="-131763"/>
            <a:ext cx="9504363" cy="712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A6DBCFDE-A795-40A4-BC37-9467FDFAF3FC}"/>
              </a:ext>
            </a:extLst>
          </p:cNvPr>
          <p:cNvSpPr/>
          <p:nvPr/>
        </p:nvSpPr>
        <p:spPr>
          <a:xfrm>
            <a:off x="395536" y="1166843"/>
            <a:ext cx="83529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Задачи:                                                                                                                    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 Интегрировать игровые технологии, упражнения в речевой деятельности детей;                                                                                                                         2. Совершенствовать речь и мелкую моторику детей через пальчиковые игры;                                                                                                                          3. Систематизировать работу по совершенствованию речевой и пальчиковой моторики;                                                                                                                 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4. Дать знания родителям о значимости игровых технологий в развитии детей   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5. Содействовать нормализации речевой функции.                                            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6. Развивать воображение, логическое мышление, произвольное внимание, зрительное и слуховое восприятие, творческую активность. </a:t>
            </a:r>
          </a:p>
        </p:txBody>
      </p:sp>
    </p:spTree>
    <p:extLst>
      <p:ext uri="{BB962C8B-B14F-4D97-AF65-F5344CB8AC3E}">
        <p14:creationId xmlns:p14="http://schemas.microsoft.com/office/powerpoint/2010/main" val="3460655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f.ppt-online.org/files/slide/u/UT96vgSc7paN0jLQ5sYqB2wDkFo8WbVRmxKP4C/slid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374073"/>
            <a:ext cx="97536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508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15875"/>
            <a:ext cx="9193213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-633650"/>
            <a:ext cx="7128792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Методы и приёмы работы: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Традиционные: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Пальчиковый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игротренинг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Массаж кистей рук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Пальчиковая гимнастика, физкультминутки.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Пальчиковые  игры со стихами, со скороговорками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Пальчиковый театр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  Чтение и заучивание стихов , сказок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   Рассматривание иллюстраций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      Настольно-печатные игры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      Дидактические игры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       Наблюдения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         Экспериментирование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4283452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1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005" y="-36004"/>
            <a:ext cx="9192005" cy="689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305342"/>
            <a:ext cx="89644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Нетрадиционные технологии: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Лепка из пластилина и солёного теста с использованием природного материла (крупы, ракушки и т.д.)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Конструирование из бумаги в технике оригами, работа с конструктом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Различные виды аппликаций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Шнуровки,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мозаика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Работа со счётными палочками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Самомассаж кистей и пальцев рук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            Нетрадиционные техники рисования: кистью,               пальцем, зубной щёткой.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                 Ручной труд: нанизывание бус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               Рисование по трафаретам, штриховка</a:t>
            </a:r>
          </a:p>
        </p:txBody>
      </p:sp>
    </p:spTree>
    <p:extLst>
      <p:ext uri="{BB962C8B-B14F-4D97-AF65-F5344CB8AC3E}">
        <p14:creationId xmlns:p14="http://schemas.microsoft.com/office/powerpoint/2010/main" val="97826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504363" cy="712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1916833"/>
            <a:ext cx="77768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речевом и познавательном развитии особую роль играет семейное воспитание . Поэтому внимание родителей так же было привлечено к этой проблеме следующим образом:</a:t>
            </a:r>
          </a:p>
          <a:p>
            <a:r>
              <a:rPr lang="ru-RU" dirty="0"/>
              <a:t>Было проведено  анкетирование родителей по теме : «Развитие речи детей дошкольного возраста (3-4 года)». </a:t>
            </a:r>
          </a:p>
          <a:p>
            <a:r>
              <a:rPr lang="ru-RU" dirty="0"/>
              <a:t>Подготовлено ряд консультаций «Роль семьи в развитии речи ребенка», «Роль дидактической игры в семье и в детском саду». </a:t>
            </a:r>
          </a:p>
          <a:p>
            <a:r>
              <a:rPr lang="ru-RU" dirty="0"/>
              <a:t>Проведено родительское собрание по теме «Развитие речи детей второй младшей группы с использованием игровых технологий».</a:t>
            </a:r>
          </a:p>
          <a:p>
            <a:r>
              <a:rPr lang="ru-RU" dirty="0"/>
              <a:t>Давались рекомендации по данной теме и проводились индивидуальные беседы с </a:t>
            </a:r>
            <a:r>
              <a:rPr lang="ru-RU" dirty="0" smtClean="0"/>
              <a:t>родителями , которые </a:t>
            </a:r>
            <a:r>
              <a:rPr lang="ru-RU" dirty="0"/>
              <a:t>в этом нуждались, отвечали на их </a:t>
            </a:r>
            <a:r>
              <a:rPr lang="ru-RU" dirty="0" smtClean="0"/>
              <a:t>вопросы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99639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453</Words>
  <Application>Microsoft Office PowerPoint</Application>
  <PresentationFormat>Экран (4:3)</PresentationFormat>
  <Paragraphs>64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Отчет по самообразованию «Развитие речи детей во второй младшей группе с использованием игровых технологий»                                                    подготовила: Черепанова О.А.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Отчет по самообразованию «Развитие речи детей во второй младшей группе с использованием игровых технологий»                                                    подготовила: Черепанова О.А.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дари</dc:creator>
  <cp:lastModifiedBy>1</cp:lastModifiedBy>
  <cp:revision>22</cp:revision>
  <dcterms:created xsi:type="dcterms:W3CDTF">2019-11-19T16:46:03Z</dcterms:created>
  <dcterms:modified xsi:type="dcterms:W3CDTF">2023-06-21T11:00:10Z</dcterms:modified>
</cp:coreProperties>
</file>