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7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205-5F46-482F-9033-40ED4C1F60EB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D8B7-0E79-47F4-A4BF-C33BB681D3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205-5F46-482F-9033-40ED4C1F60EB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D8B7-0E79-47F4-A4BF-C33BB681D3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205-5F46-482F-9033-40ED4C1F60EB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D8B7-0E79-47F4-A4BF-C33BB681D3D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205-5F46-482F-9033-40ED4C1F60EB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D8B7-0E79-47F4-A4BF-C33BB681D3D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205-5F46-482F-9033-40ED4C1F60EB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D8B7-0E79-47F4-A4BF-C33BB681D3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205-5F46-482F-9033-40ED4C1F60EB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D8B7-0E79-47F4-A4BF-C33BB681D3D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205-5F46-482F-9033-40ED4C1F60EB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D8B7-0E79-47F4-A4BF-C33BB681D3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205-5F46-482F-9033-40ED4C1F60EB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D8B7-0E79-47F4-A4BF-C33BB681D3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205-5F46-482F-9033-40ED4C1F60EB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D8B7-0E79-47F4-A4BF-C33BB681D3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205-5F46-482F-9033-40ED4C1F60EB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D8B7-0E79-47F4-A4BF-C33BB681D3D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E205-5F46-482F-9033-40ED4C1F60EB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D8B7-0E79-47F4-A4BF-C33BB681D3D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22BE205-5F46-482F-9033-40ED4C1F60EB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D6D8B7-0E79-47F4-A4BF-C33BB681D3D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471588"/>
          </a:xfrm>
        </p:spPr>
        <p:txBody>
          <a:bodyPr>
            <a:normAutofit/>
          </a:bodyPr>
          <a:lstStyle/>
          <a:p>
            <a:r>
              <a:rPr lang="ru-RU" dirty="0" smtClean="0"/>
              <a:t>«Красноярск – центр Всероссийской зимней Спартакиады инвалидов 2021»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7448872" cy="2969343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Подготовила: </a:t>
            </a:r>
            <a:r>
              <a:rPr lang="ru-RU" dirty="0" err="1" smtClean="0">
                <a:solidFill>
                  <a:schemeClr val="tx1"/>
                </a:solidFill>
              </a:rPr>
              <a:t>Шухина</a:t>
            </a:r>
            <a:r>
              <a:rPr lang="ru-RU" dirty="0" smtClean="0">
                <a:solidFill>
                  <a:schemeClr val="tx1"/>
                </a:solidFill>
              </a:rPr>
              <a:t> Е.В.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882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04448" cy="2154568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1 по 7 марта 2021 года в Красноярске пройдет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III Всероссийская зимняя Спартакиада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инвалидов.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соревнованиях примут участие спортсмены с интеллектуальными нарушениями, поражением опорно-двигательного аппарата, нарушением слуха, нарушением зрения.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08921"/>
            <a:ext cx="4139952" cy="38505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8920"/>
            <a:ext cx="4355976" cy="38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54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4904"/>
            <a:ext cx="8568951" cy="404353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1" y="338328"/>
            <a:ext cx="8712967" cy="186653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 соревнованиях примут участие сборные команды из 40 городов — всего около 700 спортсменов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03450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51520" y="338138"/>
            <a:ext cx="8640960" cy="3018854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 январе завершилось голосование за лучший талисман III Всероссийской зимней спартакиады инвалидов, по итогам которого главным символом спортивного мероприятия стал пингвин Лаки. Его придумала 10-летняя жительница Красноярска Софья Петрова. Теперь ее работа будет сопровождать спортсменов и вести их к победам на протяжении всего турнира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24944"/>
            <a:ext cx="518457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6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Соревнования пройдут на объектах Универсиады: соревнования по горным лыжам и сноуборду примет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Фанпарк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«Бобровой лог»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564904"/>
            <a:ext cx="4320479" cy="39604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64904"/>
            <a:ext cx="417646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60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4426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700" dirty="0" smtClean="0">
                <a:solidFill>
                  <a:srgbClr val="21252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212529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700" dirty="0" err="1" smtClean="0">
                <a:solidFill>
                  <a:srgbClr val="21252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Керлингисты</a:t>
            </a:r>
            <a:r>
              <a:rPr lang="ru-RU" sz="2700" dirty="0" smtClean="0">
                <a:solidFill>
                  <a:srgbClr val="21252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700" dirty="0">
                <a:solidFill>
                  <a:srgbClr val="21252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нарушением слуха встретятся на </a:t>
            </a:r>
            <a:r>
              <a:rPr lang="ru-RU" sz="2700" dirty="0" smtClean="0">
                <a:solidFill>
                  <a:srgbClr val="21252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212529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Керлинг-арене </a:t>
            </a: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«Красноярск».</a:t>
            </a:r>
            <a:r>
              <a:rPr lang="ru-RU" dirty="0"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r>
              <a:rPr lang="ru-RU" dirty="0">
                <a:solidFill>
                  <a:srgbClr val="212529"/>
                </a:solidFill>
                <a:latin typeface="Arial"/>
                <a:ea typeface="Calibri"/>
                <a:cs typeface="Times New Roman"/>
              </a:rPr>
              <a:t> </a:t>
            </a:r>
            <a:r>
              <a:rPr lang="ru-RU" dirty="0"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4032448" cy="3816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08920"/>
            <a:ext cx="432048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31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21252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Соревнования по лыжным гонкам пройдут в Многофункциональном спортивном комплексе 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«Радуга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80928"/>
            <a:ext cx="4104456" cy="3816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80928"/>
            <a:ext cx="432048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40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25272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"/>
                <a:ea typeface="Calibri"/>
              </a:rPr>
              <a:t>Спортсмены разыграют комплекты </a:t>
            </a:r>
            <a:r>
              <a:rPr lang="ru-RU" sz="2400" dirty="0" smtClean="0">
                <a:solidFill>
                  <a:srgbClr val="000000"/>
                </a:solidFill>
                <a:latin typeface="Arial"/>
                <a:ea typeface="Calibri"/>
              </a:rPr>
              <a:t>медалей. Всего </a:t>
            </a:r>
            <a:r>
              <a:rPr lang="ru-RU" sz="2400" dirty="0">
                <a:solidFill>
                  <a:srgbClr val="000000"/>
                </a:solidFill>
                <a:latin typeface="Arial"/>
                <a:ea typeface="Calibri"/>
              </a:rPr>
              <a:t>будет разыграно 173 комплекта наград в 11 видах программы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2"/>
            <a:ext cx="8496944" cy="394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12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Удачи и новых побед нашим спортсменам!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2780928"/>
            <a:ext cx="3528392" cy="366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3451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134</TotalTime>
  <Words>50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«Красноярск – центр Всероссийской зимней Спартакиады инвалидов 2021»</vt:lpstr>
      <vt:lpstr>С 1 по 7 марта 2021 года в Красноярске пройдет III Всероссийская зимняя Спартакиада инвалидов. В соревнованиях примут участие спортсмены с интеллектуальными нарушениями, поражением опорно-двигательного аппарата, нарушением слуха, нарушением зрения. </vt:lpstr>
      <vt:lpstr> В соревнованиях примут участие сборные команды из 40 городов — всего около 700 спортсменов </vt:lpstr>
      <vt:lpstr>В январе завершилось голосование за лучший талисман III Всероссийской зимней спартакиады инвалидов, по итогам которого главным символом спортивного мероприятия стал пингвин Лаки. Его придумала 10-летняя жительница Красноярска Софья Петрова. Теперь ее работа будет сопровождать спортсменов и вести их к победам на протяжении всего турнира.  </vt:lpstr>
      <vt:lpstr>Соревнования пройдут на объектах Универсиады: соревнования по горным лыжам и сноуборду примет Фанпарк «Бобровой лог»</vt:lpstr>
      <vt:lpstr> Керлингисты с нарушением слуха встретятся на  Керлинг-арене «Красноярск».   </vt:lpstr>
      <vt:lpstr>Соревнования по лыжным гонкам пройдут в Многофункциональном спортивном комплексе «Радуга»</vt:lpstr>
      <vt:lpstr>Спортсмены разыграют комплекты медалей. Всего будет разыграно 173 комплекта наград в 11 видах программы</vt:lpstr>
      <vt:lpstr>Удачи и новых побед нашим спортсменам!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«Красноярск – центр Всероссийской зимней Спартакиады инвалидов 2021»</dc:title>
  <dc:creator>Екатерина</dc:creator>
  <cp:lastModifiedBy>Екатерина</cp:lastModifiedBy>
  <cp:revision>11</cp:revision>
  <dcterms:created xsi:type="dcterms:W3CDTF">2021-02-18T02:52:39Z</dcterms:created>
  <dcterms:modified xsi:type="dcterms:W3CDTF">2021-02-18T05:07:01Z</dcterms:modified>
</cp:coreProperties>
</file>