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56" r:id="rId4"/>
    <p:sldId id="270" r:id="rId5"/>
    <p:sldId id="271" r:id="rId6"/>
    <p:sldId id="258" r:id="rId7"/>
    <p:sldId id="272" r:id="rId8"/>
    <p:sldId id="260" r:id="rId9"/>
    <p:sldId id="274" r:id="rId10"/>
    <p:sldId id="273" r:id="rId11"/>
    <p:sldId id="263" r:id="rId12"/>
    <p:sldId id="267" r:id="rId13"/>
    <p:sldId id="276" r:id="rId14"/>
    <p:sldId id="277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1100EF-D87D-4F66-A575-EB9F038A1EA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C8EFBD-107A-4F01-8906-8CFB55589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ru/url?sa=i&amp;rct=j&amp;q=&amp;esrc=s&amp;source=images&amp;cd=&amp;ved=0ahUKEwiPhK6IzJTQAhVFkCwKHUpvBKQQjRwIBw&amp;url=http%3A%2F%2Fminsk-amsterdam.com%2Fmuseums-reports%2F&amp;psig=AFQjCNFap9WTQuvQemTQFdj5WGtNAjPyIg&amp;ust=147853755733030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ved=0ahUKEwim7fCyzJTQAhWF3CwKHe1NBz0QjRwIBw&amp;url=http%3A%2F%2Fstatus-tour.ru%2F%3Fp%3D418&amp;psig=AFQjCNHq7TwQ_O2uPVhm7q6SfR7wwSlHNQ&amp;ust=14785376962781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ved=0ahUKEwiQ4KTazZTQAhWEiiwKHaAEA_MQjRwIBw&amp;url=http%3A%2F%2Fmarinagra.livejournal.com%2F62905.html&amp;psig=AFQjCNFUS8iVzCB-cY9rosJv5ULbsK1C-g&amp;ust=147853806904888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www.google.ru/url?sa=i&amp;rct=j&amp;q=&amp;esrc=s&amp;source=images&amp;cd=&amp;cad=rja&amp;uact=8&amp;ved=0ahUKEwiKz-yRzpTQAhUL3SwKHbsaAKYQjRwIBw&amp;url=http%3A%2F%2Fmoscowalk.ru%2Fcao%2Ftverskoi%2Fmuseum%2Fmuseum-chocolate.html&amp;psig=AFQjCNES647JrU8mLRN_jmCL6jlaT00UuA&amp;ust=147853814043930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ru/url?sa=i&amp;rct=j&amp;q=&amp;esrc=s&amp;source=images&amp;cd=&amp;cad=rja&amp;uact=8&amp;ved=0ahUKEwiGkMbyz5TQAhULDSwKHbunCUQQjRwIBw&amp;url=https%3A%2F%2Fintel-tour.ru%2Fproducts%2Fkostroma-v-gosti-k-snegurochke&amp;psig=AFQjCNGsF5lU_7-7lUI6GVlKRa-0SZS0Ow&amp;ust=147853864076558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hyperlink" Target="http://www.google.ru/url?sa=i&amp;rct=j&amp;q=&amp;esrc=s&amp;source=images&amp;cd=&amp;cad=rja&amp;uact=8&amp;ved=0ahUKEwi35r2P0JTQAhXE_iwKHRzjBYoQjRwIBw&amp;url=http%3A%2F%2Fwww.europetourism.su%2Fna-sakhaline-planiruetsya-otkrytie-muzeya-baby-yagi%2F&amp;psig=AFQjCNHeo6Zjl3aqzPzVt8ivSUF7PkXqZg&amp;ust=147853871236248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-pb.in/ekskursii/ekskursiya-v-petergof-fontan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303712" cy="1463040"/>
          </a:xfrm>
        </p:spPr>
        <p:txBody>
          <a:bodyPr>
            <a:noAutofit/>
          </a:bodyPr>
          <a:lstStyle/>
          <a:p>
            <a:r>
              <a:rPr lang="ru-RU" sz="1800" b="0" i="1" cap="none" dirty="0" smtClean="0">
                <a:solidFill>
                  <a:schemeClr val="tx1"/>
                </a:solidFill>
              </a:rPr>
              <a:t>О</a:t>
            </a:r>
            <a:r>
              <a:rPr lang="ru-RU" sz="1800" b="0" i="1" cap="none" dirty="0" smtClean="0">
                <a:solidFill>
                  <a:schemeClr val="tx1"/>
                </a:solidFill>
              </a:rPr>
              <a:t>тгадайте загадку : нам экскурсовод сказал : « Проходите в этот зал». Мумию мы посмотрели, экспонаты разглядели. Даже мамонт здесь стоит, глаз закрыл, как будто спит… хочешь тоже посмотреть? не робей, иди скорей, в замечательный ……</a:t>
            </a:r>
            <a:endParaRPr lang="ru-RU" sz="1800" b="0" i="1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музеи\2c99fcad-056f-4335-8f25-b2ce346237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1800" i="1" cap="none" dirty="0" smtClean="0">
                <a:solidFill>
                  <a:schemeClr val="tx1"/>
                </a:solidFill>
              </a:rPr>
              <a:t>-бывают также исторические музеи. Например, военно-морской музей крейсер «Аврора».</a:t>
            </a:r>
            <a:endParaRPr lang="ru-RU" sz="3200" i="1" cap="none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450203167850artfilerujpg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6721" y="1556792"/>
            <a:ext cx="6462184" cy="4918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72808" cy="1368152"/>
          </a:xfrm>
        </p:spPr>
        <p:txBody>
          <a:bodyPr>
            <a:normAutofit/>
          </a:bodyPr>
          <a:lstStyle/>
          <a:p>
            <a:pPr algn="l"/>
            <a:r>
              <a:rPr lang="ru-RU" sz="1800" b="0" i="1" cap="none" dirty="0" smtClean="0">
                <a:solidFill>
                  <a:schemeClr val="tx1"/>
                </a:solidFill>
              </a:rPr>
              <a:t>-бывают музеи, посвященные  разным темам: предметам, еде, персонажам.  </a:t>
            </a:r>
            <a:br>
              <a:rPr lang="ru-RU" sz="1800" b="0" i="1" cap="none" dirty="0" smtClean="0">
                <a:solidFill>
                  <a:schemeClr val="tx1"/>
                </a:solidFill>
              </a:rPr>
            </a:br>
            <a:r>
              <a:rPr lang="ru-RU" sz="1800" b="0" i="1" cap="none" dirty="0" smtClean="0">
                <a:solidFill>
                  <a:schemeClr val="tx1"/>
                </a:solidFill>
              </a:rPr>
              <a:t>Например, музей сумок в Амстердаме, а в </a:t>
            </a:r>
            <a:r>
              <a:rPr lang="ru-RU" sz="1800" b="0" i="1" cap="none" dirty="0" smtClean="0">
                <a:solidFill>
                  <a:schemeClr val="tx1"/>
                </a:solidFill>
              </a:rPr>
              <a:t>М</a:t>
            </a:r>
            <a:r>
              <a:rPr lang="ru-RU" sz="1800" b="0" i="1" cap="none" dirty="0" smtClean="0">
                <a:solidFill>
                  <a:schemeClr val="tx1"/>
                </a:solidFill>
              </a:rPr>
              <a:t>оскве – музей истории шоколада и какао. </a:t>
            </a:r>
            <a:endParaRPr lang="ru-RU" sz="1800" b="0" i="1" cap="none" dirty="0">
              <a:solidFill>
                <a:schemeClr val="tx1"/>
              </a:solidFill>
            </a:endParaRPr>
          </a:p>
        </p:txBody>
      </p:sp>
      <p:sp>
        <p:nvSpPr>
          <p:cNvPr id="3074" name="AutoShape 2" descr="Картинки по запросу музей сумок в амстердаме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музей сумок в амстердаме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музей сумок в амстердам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724275" cy="3600400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музей шоколада и какао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204864"/>
            <a:ext cx="374441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14056" cy="129614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0" i="1" cap="none" dirty="0" smtClean="0">
                <a:solidFill>
                  <a:schemeClr val="tx1"/>
                </a:solidFill>
              </a:rPr>
              <a:t>В</a:t>
            </a:r>
            <a:r>
              <a:rPr lang="ru-RU" sz="2000" b="0" i="1" cap="none" dirty="0" smtClean="0">
                <a:solidFill>
                  <a:schemeClr val="tx1"/>
                </a:solidFill>
              </a:rPr>
              <a:t> </a:t>
            </a:r>
            <a:r>
              <a:rPr lang="ru-RU" sz="2000" b="0" i="1" cap="none" dirty="0" smtClean="0">
                <a:solidFill>
                  <a:schemeClr val="tx1"/>
                </a:solidFill>
              </a:rPr>
              <a:t>М</a:t>
            </a:r>
            <a:r>
              <a:rPr lang="ru-RU" sz="2000" b="0" i="1" cap="none" dirty="0" smtClean="0">
                <a:solidFill>
                  <a:schemeClr val="tx1"/>
                </a:solidFill>
              </a:rPr>
              <a:t>оскве также есть музей керамики и музей упаковки .</a:t>
            </a:r>
            <a:br>
              <a:rPr lang="ru-RU" sz="2000" b="0" i="1" cap="none" dirty="0" smtClean="0">
                <a:solidFill>
                  <a:schemeClr val="tx1"/>
                </a:solidFill>
              </a:rPr>
            </a:br>
            <a:endParaRPr lang="ru-RU" sz="2000" b="0" i="1" cap="none" dirty="0">
              <a:solidFill>
                <a:schemeClr val="tx1"/>
              </a:solidFill>
            </a:endParaRPr>
          </a:p>
        </p:txBody>
      </p:sp>
      <p:pic>
        <p:nvPicPr>
          <p:cNvPr id="2052" name="Picture 4" descr="Картинки по запросу музей керамики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3744416" cy="3448051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музей упаковки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2"/>
            <a:ext cx="378943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14056" cy="864096"/>
          </a:xfrm>
        </p:spPr>
        <p:txBody>
          <a:bodyPr>
            <a:normAutofit/>
          </a:bodyPr>
          <a:lstStyle/>
          <a:p>
            <a:r>
              <a:rPr lang="ru-RU" sz="1800" b="0" i="1" cap="none" dirty="0" smtClean="0">
                <a:solidFill>
                  <a:schemeClr val="tx1"/>
                </a:solidFill>
              </a:rPr>
              <a:t>С</a:t>
            </a:r>
            <a:r>
              <a:rPr lang="ru-RU" sz="1800" b="0" i="1" cap="none" dirty="0" smtClean="0">
                <a:solidFill>
                  <a:schemeClr val="tx1"/>
                </a:solidFill>
              </a:rPr>
              <a:t>уществуют музеи Снегурочки и Бабы -яги</a:t>
            </a:r>
            <a:endParaRPr lang="ru-RU" sz="1800" b="0" i="1" cap="none" dirty="0">
              <a:solidFill>
                <a:schemeClr val="tx1"/>
              </a:solidFill>
            </a:endParaRPr>
          </a:p>
        </p:txBody>
      </p:sp>
      <p:pic>
        <p:nvPicPr>
          <p:cNvPr id="33794" name="Picture 2" descr="Картинки по запросу музей снегурочки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113981" cy="3162301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музей бабы яги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068960"/>
            <a:ext cx="3429397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242048" cy="2232248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</a:rPr>
              <a:t>Музей-это полезно, музей-это интересно!</a:t>
            </a:r>
            <a:endParaRPr lang="ru-RU" b="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242048" cy="1080120"/>
          </a:xfrm>
        </p:spPr>
        <p:txBody>
          <a:bodyPr/>
          <a:lstStyle/>
          <a:p>
            <a:pPr algn="ctr"/>
            <a:r>
              <a:rPr lang="ru-RU" b="0" i="1" dirty="0" smtClean="0">
                <a:solidFill>
                  <a:schemeClr val="bg2">
                    <a:lumMod val="25000"/>
                  </a:schemeClr>
                </a:solidFill>
              </a:rPr>
              <a:t>Спасибо за просмотр</a:t>
            </a:r>
            <a:endParaRPr lang="ru-RU" b="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42048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ru-RU" sz="4400" i="1" dirty="0" smtClean="0">
                <a:solidFill>
                  <a:schemeClr val="bg2">
                    <a:lumMod val="25000"/>
                  </a:schemeClr>
                </a:solidFill>
              </a:rPr>
              <a:t>музей</a:t>
            </a:r>
            <a:endParaRPr lang="ru-RU" sz="4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user\Desktop\музеи\118592847_1924167_548785_465154503507290_65507047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7488832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Музеи мира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0" i="1" cap="none" dirty="0" smtClean="0">
                <a:solidFill>
                  <a:schemeClr val="tx1"/>
                </a:solidFill>
              </a:rPr>
              <a:t>М</a:t>
            </a:r>
            <a:r>
              <a:rPr lang="ru-RU" sz="1800" b="0" i="1" cap="none" dirty="0" smtClean="0">
                <a:solidFill>
                  <a:schemeClr val="tx1"/>
                </a:solidFill>
              </a:rPr>
              <a:t>узей ( в переводе с греческого – храм музы) – это учреждение, которое занимается сбором, изучением, хранением и показом предметов – памятников истории, материальной и духовной культуры.</a:t>
            </a:r>
            <a:endParaRPr lang="ru-RU" sz="1800" b="0" i="1" cap="none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музеи\muse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777686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42048" cy="864096"/>
          </a:xfrm>
        </p:spPr>
        <p:txBody>
          <a:bodyPr>
            <a:normAutofit/>
          </a:bodyPr>
          <a:lstStyle/>
          <a:p>
            <a:r>
              <a:rPr lang="ru-RU" sz="1800" b="0" i="1" cap="none" dirty="0" smtClean="0">
                <a:solidFill>
                  <a:schemeClr val="tx1"/>
                </a:solidFill>
              </a:rPr>
              <a:t>Т</a:t>
            </a:r>
            <a:r>
              <a:rPr lang="ru-RU" sz="1800" b="0" i="1" cap="none" dirty="0" smtClean="0">
                <a:solidFill>
                  <a:schemeClr val="tx1"/>
                </a:solidFill>
              </a:rPr>
              <a:t>акже</a:t>
            </a:r>
            <a:r>
              <a:rPr lang="ru-RU" sz="1800" i="1" cap="none" dirty="0" smtClean="0">
                <a:solidFill>
                  <a:schemeClr val="tx1"/>
                </a:solidFill>
              </a:rPr>
              <a:t> в музее ведут педагогическую деятельность, то есть в музеях можно многому научиться, увидеть много нового и интересного .</a:t>
            </a:r>
            <a:endParaRPr lang="ru-RU" sz="1800" i="1" cap="none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музеи\1411811445_posledniy-den-pompeii-v-russkom-muz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763284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узеи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4032448" cy="3672408"/>
          </a:xfrm>
          <a:prstGeom prst="rect">
            <a:avLst/>
          </a:prstGeom>
          <a:noFill/>
        </p:spPr>
      </p:pic>
      <p:pic>
        <p:nvPicPr>
          <p:cNvPr id="8195" name="Picture 3" descr="C:\Users\user\Desktop\музе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3312368" cy="36724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42048" cy="1944216"/>
          </a:xfrm>
        </p:spPr>
        <p:txBody>
          <a:bodyPr>
            <a:noAutofit/>
          </a:bodyPr>
          <a:lstStyle/>
          <a:p>
            <a:r>
              <a:rPr lang="ru-RU" sz="1800" i="1" cap="none" dirty="0" smtClean="0">
                <a:solidFill>
                  <a:schemeClr val="bg2">
                    <a:lumMod val="25000"/>
                  </a:schemeClr>
                </a:solidFill>
              </a:rPr>
              <a:t>В современном мире в настоящее время существует просто огромное количество самых разнообразных музеев.</a:t>
            </a:r>
            <a:br>
              <a:rPr lang="ru-RU" sz="180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0" i="1" cap="none" dirty="0" smtClean="0">
                <a:solidFill>
                  <a:schemeClr val="bg2">
                    <a:lumMod val="25000"/>
                  </a:schemeClr>
                </a:solidFill>
              </a:rPr>
              <a:t>Среди</a:t>
            </a:r>
            <a:r>
              <a:rPr lang="ru-RU" sz="1800" i="1" cap="none" dirty="0" smtClean="0">
                <a:solidFill>
                  <a:schemeClr val="bg2">
                    <a:lumMod val="25000"/>
                  </a:schemeClr>
                </a:solidFill>
              </a:rPr>
              <a:t> них:</a:t>
            </a:r>
            <a:r>
              <a:rPr lang="en-US" sz="1800" i="1" cap="none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80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i="1" cap="none" dirty="0" smtClean="0">
                <a:solidFill>
                  <a:schemeClr val="bg2">
                    <a:lumMod val="25000"/>
                  </a:schemeClr>
                </a:solidFill>
              </a:rPr>
              <a:t>    -художественные музеи (галереи), которые предназначены для демонстрации предметов изобразительного искусства</a:t>
            </a:r>
            <a:r>
              <a:rPr lang="ru-RU" sz="1800" i="1" cap="none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1800" i="1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i="1" cap="none" dirty="0" smtClean="0">
                <a:solidFill>
                  <a:schemeClr val="bg2">
                    <a:lumMod val="25000"/>
                  </a:schemeClr>
                </a:solidFill>
              </a:rPr>
              <a:t>Например, Эрмитаж в г. Санкт-Петербурге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Музей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прадо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800" i="1" dirty="0" err="1" smtClean="0">
                <a:solidFill>
                  <a:schemeClr val="tx2">
                    <a:lumMod val="50000"/>
                  </a:schemeClr>
                </a:solidFill>
              </a:rPr>
              <a:t>мадриде</a:t>
            </a:r>
            <a:endParaRPr lang="ru-RU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user\Desktop\музеи\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784887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2390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solidFill>
                  <a:schemeClr val="tx2">
                    <a:lumMod val="50000"/>
                  </a:schemeClr>
                </a:solidFill>
              </a:rPr>
              <a:t>Лувр в Париже</a:t>
            </a:r>
            <a:endParaRPr lang="ru-RU" sz="2800" b="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user\Desktop\музе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608512" cy="2376264"/>
          </a:xfrm>
          <a:prstGeom prst="rect">
            <a:avLst/>
          </a:prstGeom>
          <a:noFill/>
        </p:spPr>
      </p:pic>
      <p:pic>
        <p:nvPicPr>
          <p:cNvPr id="5" name="Picture 2" descr="C:\Users\user\Desktop\музеи\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4668802" cy="2592287"/>
          </a:xfrm>
          <a:prstGeom prst="rect">
            <a:avLst/>
          </a:prstGeom>
          <a:noFill/>
        </p:spPr>
      </p:pic>
      <p:pic>
        <p:nvPicPr>
          <p:cNvPr id="6146" name="Picture 2" descr="Картинки по запросу париж лувр картинки внут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331236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314056" cy="170080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0" i="1" cap="none" dirty="0" smtClean="0">
                <a:solidFill>
                  <a:schemeClr val="tx1"/>
                </a:solidFill>
              </a:rPr>
              <a:t>-музеи – заповедники. В их состав входят архитектурные, исторические и природные памятники, важные для сохранения культурного и природного наследия страны. </a:t>
            </a:r>
            <a:br>
              <a:rPr lang="ru-RU" sz="2000" b="0" i="1" cap="none" dirty="0" smtClean="0">
                <a:solidFill>
                  <a:schemeClr val="tx1"/>
                </a:solidFill>
              </a:rPr>
            </a:br>
            <a:r>
              <a:rPr lang="ru-RU" sz="2000" b="0" i="1" cap="none" dirty="0" smtClean="0">
                <a:solidFill>
                  <a:schemeClr val="tx1"/>
                </a:solidFill>
              </a:rPr>
              <a:t>Например музей – заповедник </a:t>
            </a:r>
            <a:r>
              <a:rPr lang="ru-RU" sz="2000" b="0" i="1" cap="none" dirty="0" err="1" smtClean="0">
                <a:solidFill>
                  <a:schemeClr val="tx1"/>
                </a:solidFill>
              </a:rPr>
              <a:t>Петергофф</a:t>
            </a:r>
            <a:r>
              <a:rPr lang="ru-RU" sz="2000" b="0" i="1" cap="none" dirty="0" smtClean="0">
                <a:solidFill>
                  <a:schemeClr val="tx1"/>
                </a:solidFill>
              </a:rPr>
              <a:t>.</a:t>
            </a:r>
            <a:r>
              <a:rPr lang="ru-RU" sz="1600" i="1" cap="none" dirty="0" smtClean="0"/>
              <a:t/>
            </a:r>
            <a:br>
              <a:rPr lang="ru-RU" sz="1600" i="1" cap="none" dirty="0" smtClean="0"/>
            </a:br>
            <a:endParaRPr lang="ru-RU" i="1" dirty="0"/>
          </a:p>
        </p:txBody>
      </p:sp>
      <p:pic>
        <p:nvPicPr>
          <p:cNvPr id="2050" name="Picture 2" descr="Картинки по запросу петергоф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869</TotalTime>
  <Words>168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Отгадайте загадку : нам экскурсовод сказал : « Проходите в этот зал». Мумию мы посмотрели, экспонаты разглядели. Даже мамонт здесь стоит, глаз закрыл, как будто спит… хочешь тоже посмотреть? не робей, иди скорей, в замечательный ……</vt:lpstr>
      <vt:lpstr>…музей</vt:lpstr>
      <vt:lpstr>Музеи мира</vt:lpstr>
      <vt:lpstr>Музей ( в переводе с греческого – храм музы) – это учреждение, которое занимается сбором, изучением, хранением и показом предметов – памятников истории, материальной и духовной культуры.</vt:lpstr>
      <vt:lpstr>Также в музее ведут педагогическую деятельность, то есть в музеях можно многому научиться, увидеть много нового и интересного .</vt:lpstr>
      <vt:lpstr>В современном мире в настоящее время существует просто огромное количество самых разнообразных музеев. Среди них:     -художественные музеи (галереи), которые предназначены для демонстрации предметов изобразительного искусства. Например, Эрмитаж в г. Санкт-Петербурге</vt:lpstr>
      <vt:lpstr>Музей прадо в мадриде</vt:lpstr>
      <vt:lpstr>Лувр в Париже</vt:lpstr>
      <vt:lpstr>         -музеи – заповедники. В их состав входят архитектурные, исторические и природные памятники, важные для сохранения культурного и природного наследия страны.  Например музей – заповедник Петергофф. </vt:lpstr>
      <vt:lpstr>-бывают также исторические музеи. Например, военно-морской музей крейсер «Аврора».</vt:lpstr>
      <vt:lpstr>-бывают музеи, посвященные  разным темам: предметам, еде, персонажам.   Например, музей сумок в Амстердаме, а в Москве – музей истории шоколада и какао. </vt:lpstr>
      <vt:lpstr>         В Москве также есть музей керамики и музей упаковки . </vt:lpstr>
      <vt:lpstr>Существуют музеи Снегурочки и Бабы -яги</vt:lpstr>
      <vt:lpstr>Музей-это полезно, музей-это интересно!</vt:lpstr>
      <vt:lpstr>Спасибо за просмотр</vt:lpstr>
    </vt:vector>
  </TitlesOfParts>
  <Company>practic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Музеи мира</dc:title>
  <dc:creator>kartoteca</dc:creator>
  <cp:lastModifiedBy>kartoteca</cp:lastModifiedBy>
  <cp:revision>81</cp:revision>
  <dcterms:created xsi:type="dcterms:W3CDTF">2016-10-29T15:17:24Z</dcterms:created>
  <dcterms:modified xsi:type="dcterms:W3CDTF">2016-11-06T17:20:57Z</dcterms:modified>
</cp:coreProperties>
</file>