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59" r:id="rId6"/>
    <p:sldId id="261" r:id="rId7"/>
    <p:sldId id="271" r:id="rId8"/>
    <p:sldId id="263" r:id="rId9"/>
    <p:sldId id="273" r:id="rId10"/>
    <p:sldId id="262" r:id="rId11"/>
    <p:sldId id="272" r:id="rId12"/>
    <p:sldId id="265" r:id="rId13"/>
    <p:sldId id="274" r:id="rId14"/>
    <p:sldId id="264" r:id="rId15"/>
    <p:sldId id="275" r:id="rId16"/>
    <p:sldId id="276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846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9399E-796B-424B-A1A1-EC9FC418FF1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4D0E6-0A7A-4F7B-96D0-CACFFF729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9399E-796B-424B-A1A1-EC9FC418FF12}" type="datetimeFigureOut">
              <a:rPr lang="ru-RU" smtClean="0"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4D0E6-0A7A-4F7B-96D0-CACFFF729D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03598"/>
            <a:ext cx="3528392" cy="365420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36487" y="411510"/>
            <a:ext cx="767102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Интерактивная логопедическая игра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66361" y="1779662"/>
            <a:ext cx="78189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Автоматизация звука </a:t>
            </a:r>
            <a:r>
              <a:rPr lang="en-US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[</a:t>
            </a:r>
            <a:r>
              <a:rPr lang="ru-RU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Л</a:t>
            </a:r>
            <a:r>
              <a:rPr lang="en-US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]</a:t>
            </a:r>
            <a:r>
              <a:rPr lang="ru-RU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в открытых слогах</a:t>
            </a:r>
            <a:endParaRPr lang="ru-RU" sz="5400" b="1" cap="none" spc="0" dirty="0">
              <a:ln w="19050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754880" y="4018269"/>
            <a:ext cx="3992488" cy="6852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Подготовила : учитель-логопед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МБДОУ № 29 г. Калуги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Логошина</a:t>
            </a: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Ирина Сергеевна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651870"/>
            <a:ext cx="2736304" cy="122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30932"/>
            <a:ext cx="2483768" cy="2572336"/>
          </a:xfrm>
          <a:prstGeom prst="rect">
            <a:avLst/>
          </a:prstGeom>
          <a:noFill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211710"/>
            <a:ext cx="18388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2355E-6 L 0.45087 -0.0046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651870"/>
            <a:ext cx="2736304" cy="122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30932"/>
            <a:ext cx="2483768" cy="2572336"/>
          </a:xfrm>
          <a:prstGeom prst="rect">
            <a:avLst/>
          </a:prstGeom>
          <a:noFill/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211710"/>
            <a:ext cx="183886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2355E-6 L 0.45087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651870"/>
            <a:ext cx="2736304" cy="122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30932"/>
            <a:ext cx="2483768" cy="2572336"/>
          </a:xfrm>
          <a:prstGeom prst="rect">
            <a:avLst/>
          </a:prstGeom>
          <a:noFill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283718"/>
            <a:ext cx="191506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2355E-6 L 0.45087 -0.0046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651870"/>
            <a:ext cx="2736304" cy="122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30932"/>
            <a:ext cx="2483768" cy="2572336"/>
          </a:xfrm>
          <a:prstGeom prst="rect">
            <a:avLst/>
          </a:prstGeom>
          <a:noFill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283718"/>
            <a:ext cx="191506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2355E-6 L 0.45087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651870"/>
            <a:ext cx="2736304" cy="122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30932"/>
            <a:ext cx="2483768" cy="2572336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283718"/>
            <a:ext cx="1872208" cy="21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2355E-6 L 0.45087 -0.0046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651870"/>
            <a:ext cx="2736304" cy="122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30932"/>
            <a:ext cx="2483768" cy="2572336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283718"/>
            <a:ext cx="1872208" cy="21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2355E-6 L 0.45087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03598"/>
            <a:ext cx="3528392" cy="3654209"/>
          </a:xfrm>
          <a:prstGeom prst="rect">
            <a:avLst/>
          </a:prstGeom>
          <a:noFill/>
        </p:spPr>
      </p:pic>
      <p:sp>
        <p:nvSpPr>
          <p:cNvPr id="5" name="Выноска-облако 4"/>
          <p:cNvSpPr/>
          <p:nvPr/>
        </p:nvSpPr>
        <p:spPr>
          <a:xfrm>
            <a:off x="3851920" y="339502"/>
            <a:ext cx="4032448" cy="2304256"/>
          </a:xfrm>
          <a:prstGeom prst="cloudCallout">
            <a:avLst>
              <a:gd name="adj1" fmla="val -46510"/>
              <a:gd name="adj2" fmla="val 4732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19464" y="915566"/>
            <a:ext cx="3229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Молодец!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03598"/>
            <a:ext cx="3528392" cy="3654209"/>
          </a:xfrm>
          <a:prstGeom prst="rect">
            <a:avLst/>
          </a:prstGeom>
          <a:noFill/>
        </p:spPr>
      </p:pic>
      <p:sp>
        <p:nvSpPr>
          <p:cNvPr id="14338" name="AutoShape 2" descr="https://thumb.tildacdn.com/tild3730-6137-4539-a530-666232633030/-/resize/357x/-/format/webp/Group_270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https://thumb.tildacdn.com/tild3730-6137-4539-a530-666232633030/-/resize/357x/-/format/webp/Group_270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2" name="AutoShape 6" descr="https://thumb.tildacdn.com/tild3730-6137-4539-a530-666232633030/-/resize/357x/-/format/webp/Group_270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 cstate="print"/>
          <a:srcRect t="1605"/>
          <a:stretch>
            <a:fillRect/>
          </a:stretch>
        </p:blipFill>
        <p:spPr bwMode="auto">
          <a:xfrm>
            <a:off x="5364088" y="339502"/>
            <a:ext cx="2962275" cy="441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251520" cy="267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8032" y="0"/>
            <a:ext cx="251520" cy="267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6064" y="0"/>
            <a:ext cx="251520" cy="267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64096" y="0"/>
            <a:ext cx="251520" cy="267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52128" y="0"/>
            <a:ext cx="251520" cy="267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267494"/>
            <a:ext cx="29432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267494"/>
            <a:ext cx="29813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267494"/>
            <a:ext cx="294322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48" name="AutoShape 12" descr="https://thumb.tildacdn.com/tild3730-6137-4539-a530-666232633030/-/resize/357x/-/format/webp/Group_270.png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64088" y="267494"/>
            <a:ext cx="29527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6386" name="Picture 2" descr="https://img-fotki.yandex.ru/get/102061/200418627.16f/0_17345d_7c5b74f6_ori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1851670"/>
            <a:ext cx="1631463" cy="973905"/>
          </a:xfrm>
          <a:prstGeom prst="rect">
            <a:avLst/>
          </a:prstGeom>
          <a:noFill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673055" y="1347614"/>
            <a:ext cx="167305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2277209" y="1419622"/>
            <a:ext cx="227720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0" y="1491630"/>
            <a:ext cx="1879005" cy="144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64488" y="1635646"/>
            <a:ext cx="2340173" cy="2045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5536" y="1203598"/>
            <a:ext cx="3528392" cy="3654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1.8619E-6 L 1.21268 -0.01387 " pathEditMode="relative" rAng="0" ptsTypes="AA">
                                      <p:cBhvr>
                                        <p:cTn id="6" dur="8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68927E-6 L -1.17986 0.01726 " pathEditMode="relative" rAng="0" ptsTypes="AA">
                                      <p:cBhvr>
                                        <p:cTn id="10" dur="8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0" y="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85 -0.00709 L 1.31198 -0.01418 " pathEditMode="relative" rAng="0" ptsTypes="AA">
                                      <p:cBhvr>
                                        <p:cTn id="14" dur="8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9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18372E-6 L -1.22256 0.0111 " pathEditMode="relative" rAng="0" ptsTypes="AA">
                                      <p:cBhvr>
                                        <p:cTn id="18" dur="8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100" y="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17016E-6 L -1.23437 -0.01418 " pathEditMode="relative" rAng="0" ptsTypes="AA">
                                      <p:cBhvr>
                                        <p:cTn id="22" dur="8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700" y="-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30932"/>
            <a:ext cx="2483768" cy="2572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2355E-6 L 0.08855 -0.0046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855 -0.00463 L 0.21459 -0.0046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459 -0.00463 L 0.34844 -0.00463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44 -0.00463 L 0.49028 -0.00463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9028 -0.00463 L 1.03368 -0.0046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203598"/>
            <a:ext cx="3528392" cy="3654209"/>
          </a:xfrm>
          <a:prstGeom prst="rect">
            <a:avLst/>
          </a:prstGeom>
          <a:noFill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651870"/>
            <a:ext cx="2736304" cy="122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211710"/>
            <a:ext cx="190776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651870"/>
            <a:ext cx="2736304" cy="122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30932"/>
            <a:ext cx="2483768" cy="2572336"/>
          </a:xfrm>
          <a:prstGeom prst="rect">
            <a:avLst/>
          </a:prstGeom>
          <a:noFill/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211710"/>
            <a:ext cx="1813682" cy="209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2355E-6 L 0.45087 -0.0046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651870"/>
            <a:ext cx="2736304" cy="122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30932"/>
            <a:ext cx="2483768" cy="2572336"/>
          </a:xfrm>
          <a:prstGeom prst="rect">
            <a:avLst/>
          </a:prstGeom>
          <a:noFill/>
        </p:spPr>
      </p:pic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32240" y="2211710"/>
            <a:ext cx="1813682" cy="209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2355E-6 L 0.45087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651870"/>
            <a:ext cx="2736304" cy="122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30932"/>
            <a:ext cx="2483768" cy="2572336"/>
          </a:xfrm>
          <a:prstGeom prst="rect">
            <a:avLst/>
          </a:prstGeom>
          <a:noFill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211710"/>
            <a:ext cx="191506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2355E-6 L 0.45087 -0.0046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s://preview.redd.it/5xs8bz2wxnc31.jpg?auto=webp&amp;s=a27763012c25bab49aeaa057dc36ec2990b5a22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651870"/>
            <a:ext cx="2736304" cy="122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 descr="https://demotivation.ru/wp-content/uploads/2020/02/bcf2f9e997512b6d0ce21816895cdb8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30932"/>
            <a:ext cx="2483768" cy="2572336"/>
          </a:xfrm>
          <a:prstGeom prst="rect">
            <a:avLst/>
          </a:prstGeom>
          <a:noFill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2211710"/>
            <a:ext cx="191506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3000" accel="50000" decel="5000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92355E-6 L 0.45087 -0.0046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30</Words>
  <Application>Microsoft Office PowerPoint</Application>
  <PresentationFormat>Экран (16:9)</PresentationFormat>
  <Paragraphs>12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123</cp:lastModifiedBy>
  <cp:revision>35</cp:revision>
  <dcterms:created xsi:type="dcterms:W3CDTF">2022-06-23T06:52:07Z</dcterms:created>
  <dcterms:modified xsi:type="dcterms:W3CDTF">2023-08-23T05:31:25Z</dcterms:modified>
</cp:coreProperties>
</file>