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51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5F00557-EF95-46D9-8FD4-769212380ABF}" type="doc">
      <dgm:prSet loTypeId="urn:microsoft.com/office/officeart/2005/8/layout/hierarchy2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CAC9FC8-AEE1-42BA-896F-BECFB7665088}">
      <dgm:prSet phldrT="[Текст]" custT="1"/>
      <dgm:spPr/>
      <dgm:t>
        <a:bodyPr/>
        <a:lstStyle/>
        <a:p>
          <a:r>
            <a:rPr lang="ru-RU" sz="2000"/>
            <a:t>Методы </a:t>
          </a:r>
        </a:p>
      </dgm:t>
    </dgm:pt>
    <dgm:pt modelId="{01AC7C0C-A90A-4B3F-BBCA-D7F1C94924C2}" type="parTrans" cxnId="{01A735D8-6FE5-42EF-A919-67568CE227C5}">
      <dgm:prSet/>
      <dgm:spPr/>
      <dgm:t>
        <a:bodyPr/>
        <a:lstStyle/>
        <a:p>
          <a:endParaRPr lang="ru-RU"/>
        </a:p>
      </dgm:t>
    </dgm:pt>
    <dgm:pt modelId="{6B292DFC-B119-4CEC-88E7-1C4CD43339C2}" type="sibTrans" cxnId="{01A735D8-6FE5-42EF-A919-67568CE227C5}">
      <dgm:prSet/>
      <dgm:spPr/>
      <dgm:t>
        <a:bodyPr/>
        <a:lstStyle/>
        <a:p>
          <a:endParaRPr lang="ru-RU"/>
        </a:p>
      </dgm:t>
    </dgm:pt>
    <dgm:pt modelId="{52198623-DF39-40B6-833C-EE8F8DBD0F32}">
      <dgm:prSet phldrT="[Текст]" custT="1"/>
      <dgm:spPr/>
      <dgm:t>
        <a:bodyPr/>
        <a:lstStyle/>
        <a:p>
          <a:r>
            <a:rPr lang="ru-RU" sz="2800" dirty="0"/>
            <a:t>Теоретические</a:t>
          </a:r>
        </a:p>
      </dgm:t>
    </dgm:pt>
    <dgm:pt modelId="{C7A6728A-74F0-45C2-8358-6203B4D08E78}" type="parTrans" cxnId="{2DAAC799-E898-4379-8490-D22637F77EC6}">
      <dgm:prSet/>
      <dgm:spPr/>
      <dgm:t>
        <a:bodyPr/>
        <a:lstStyle/>
        <a:p>
          <a:endParaRPr lang="ru-RU"/>
        </a:p>
      </dgm:t>
    </dgm:pt>
    <dgm:pt modelId="{BDE3424C-4EE7-4155-BD90-BF2760AE16D5}" type="sibTrans" cxnId="{2DAAC799-E898-4379-8490-D22637F77EC6}">
      <dgm:prSet/>
      <dgm:spPr/>
      <dgm:t>
        <a:bodyPr/>
        <a:lstStyle/>
        <a:p>
          <a:endParaRPr lang="ru-RU"/>
        </a:p>
      </dgm:t>
    </dgm:pt>
    <dgm:pt modelId="{0C5B222C-2F9C-46EC-857B-7D0F423A0963}">
      <dgm:prSet phldrT="[Текст]" custT="1"/>
      <dgm:spPr/>
      <dgm:t>
        <a:bodyPr/>
        <a:lstStyle/>
        <a:p>
          <a:r>
            <a:rPr lang="ru-RU" sz="2000" dirty="0"/>
            <a:t>Анализ информации  источников интернет по теме ; " </a:t>
          </a:r>
          <a:r>
            <a:rPr lang="ru-RU" sz="2000" dirty="0" err="1" smtClean="0"/>
            <a:t>Россйские</a:t>
          </a:r>
          <a:r>
            <a:rPr lang="ru-RU" sz="2000" dirty="0" smtClean="0"/>
            <a:t> </a:t>
          </a:r>
          <a:r>
            <a:rPr lang="ru-RU" sz="2000" dirty="0"/>
            <a:t>женщины, покорители космоса."</a:t>
          </a:r>
        </a:p>
      </dgm:t>
    </dgm:pt>
    <dgm:pt modelId="{A2971B25-6CA1-4068-9535-46C52FC50FC0}" type="parTrans" cxnId="{81E76E48-D62D-4AA2-B3DC-723E932A5BA9}">
      <dgm:prSet/>
      <dgm:spPr/>
      <dgm:t>
        <a:bodyPr/>
        <a:lstStyle/>
        <a:p>
          <a:endParaRPr lang="ru-RU"/>
        </a:p>
      </dgm:t>
    </dgm:pt>
    <dgm:pt modelId="{8BD72073-5714-4FE8-9261-CC05981506D3}" type="sibTrans" cxnId="{81E76E48-D62D-4AA2-B3DC-723E932A5BA9}">
      <dgm:prSet/>
      <dgm:spPr/>
      <dgm:t>
        <a:bodyPr/>
        <a:lstStyle/>
        <a:p>
          <a:endParaRPr lang="ru-RU"/>
        </a:p>
      </dgm:t>
    </dgm:pt>
    <dgm:pt modelId="{CD6D6472-E4B1-4E6D-96ED-B96104B2BE49}">
      <dgm:prSet phldrT="[Текст]" custT="1"/>
      <dgm:spPr/>
      <dgm:t>
        <a:bodyPr/>
        <a:lstStyle/>
        <a:p>
          <a:r>
            <a:rPr lang="ru-RU" sz="2800" dirty="0"/>
            <a:t>Анализ  литературных источников информации  по выбранной теме</a:t>
          </a:r>
        </a:p>
      </dgm:t>
    </dgm:pt>
    <dgm:pt modelId="{37C08108-B36F-4C43-941F-43491E357D45}" type="parTrans" cxnId="{B6808FF8-636C-4A26-A258-EDC98EBF0B94}">
      <dgm:prSet/>
      <dgm:spPr/>
      <dgm:t>
        <a:bodyPr/>
        <a:lstStyle/>
        <a:p>
          <a:endParaRPr lang="ru-RU"/>
        </a:p>
      </dgm:t>
    </dgm:pt>
    <dgm:pt modelId="{3330AD23-92EE-46CA-B873-E9DC240C6E7E}" type="sibTrans" cxnId="{B6808FF8-636C-4A26-A258-EDC98EBF0B94}">
      <dgm:prSet/>
      <dgm:spPr/>
      <dgm:t>
        <a:bodyPr/>
        <a:lstStyle/>
        <a:p>
          <a:endParaRPr lang="ru-RU"/>
        </a:p>
      </dgm:t>
    </dgm:pt>
    <dgm:pt modelId="{DDA9390A-CC3B-46FD-990F-EC4E0D8C7913}">
      <dgm:prSet phldrT="[Текст]" custT="1"/>
      <dgm:spPr/>
      <dgm:t>
        <a:bodyPr/>
        <a:lstStyle/>
        <a:p>
          <a:r>
            <a:rPr lang="ru-RU" sz="2800" dirty="0"/>
            <a:t>Эмпирические</a:t>
          </a:r>
        </a:p>
      </dgm:t>
    </dgm:pt>
    <dgm:pt modelId="{6B8A0B74-3990-4AD2-AB83-0F4F48E6EA98}" type="parTrans" cxnId="{954B31AF-76CD-42B3-BE0D-DF84B357ECE0}">
      <dgm:prSet/>
      <dgm:spPr/>
      <dgm:t>
        <a:bodyPr/>
        <a:lstStyle/>
        <a:p>
          <a:endParaRPr lang="ru-RU"/>
        </a:p>
      </dgm:t>
    </dgm:pt>
    <dgm:pt modelId="{74E080ED-E6F0-4AE9-A156-BDF0DA8AE4F7}" type="sibTrans" cxnId="{954B31AF-76CD-42B3-BE0D-DF84B357ECE0}">
      <dgm:prSet/>
      <dgm:spPr/>
      <dgm:t>
        <a:bodyPr/>
        <a:lstStyle/>
        <a:p>
          <a:endParaRPr lang="ru-RU"/>
        </a:p>
      </dgm:t>
    </dgm:pt>
    <dgm:pt modelId="{188B3CFB-9556-4622-9633-891DEE3B6FB6}">
      <dgm:prSet custT="1"/>
      <dgm:spPr/>
      <dgm:t>
        <a:bodyPr/>
        <a:lstStyle/>
        <a:p>
          <a:r>
            <a:rPr lang="ru-RU" sz="2000" dirty="0"/>
            <a:t>Тестирование и анкетирование в процессе социологического  опроса. Анализ результатов опроса</a:t>
          </a:r>
          <a:r>
            <a:rPr lang="ru-RU" sz="1600" dirty="0"/>
            <a:t>.</a:t>
          </a:r>
        </a:p>
      </dgm:t>
    </dgm:pt>
    <dgm:pt modelId="{995BC5A1-4DFB-446D-B7EA-47EE34F2D9D8}" type="parTrans" cxnId="{3D7D3749-0606-4A47-B817-38A37BD69A34}">
      <dgm:prSet/>
      <dgm:spPr/>
      <dgm:t>
        <a:bodyPr/>
        <a:lstStyle/>
        <a:p>
          <a:endParaRPr lang="ru-RU"/>
        </a:p>
      </dgm:t>
    </dgm:pt>
    <dgm:pt modelId="{19C361F2-5FBA-4DCA-8AF4-41BD9F13C0BB}" type="sibTrans" cxnId="{3D7D3749-0606-4A47-B817-38A37BD69A34}">
      <dgm:prSet/>
      <dgm:spPr/>
      <dgm:t>
        <a:bodyPr/>
        <a:lstStyle/>
        <a:p>
          <a:endParaRPr lang="ru-RU"/>
        </a:p>
      </dgm:t>
    </dgm:pt>
    <dgm:pt modelId="{80CD55AE-8341-4409-8DE8-AA404678BE11}" type="pres">
      <dgm:prSet presAssocID="{D5F00557-EF95-46D9-8FD4-769212380AB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E876A-7F34-47E0-9948-5B79C352E6DE}" type="pres">
      <dgm:prSet presAssocID="{0CAC9FC8-AEE1-42BA-896F-BECFB7665088}" presName="root1" presStyleCnt="0"/>
      <dgm:spPr/>
      <dgm:t>
        <a:bodyPr/>
        <a:lstStyle/>
        <a:p>
          <a:endParaRPr lang="ru-RU"/>
        </a:p>
      </dgm:t>
    </dgm:pt>
    <dgm:pt modelId="{3AD4D91B-599F-40AA-B1BF-F24100C4C343}" type="pres">
      <dgm:prSet presAssocID="{0CAC9FC8-AEE1-42BA-896F-BECFB7665088}" presName="LevelOneTextNode" presStyleLbl="node0" presStyleIdx="0" presStyleCnt="1" custScaleX="82902" custScaleY="21404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F71B9E-6082-4360-90F8-07D251EC22E0}" type="pres">
      <dgm:prSet presAssocID="{0CAC9FC8-AEE1-42BA-896F-BECFB7665088}" presName="level2hierChild" presStyleCnt="0"/>
      <dgm:spPr/>
      <dgm:t>
        <a:bodyPr/>
        <a:lstStyle/>
        <a:p>
          <a:endParaRPr lang="ru-RU"/>
        </a:p>
      </dgm:t>
    </dgm:pt>
    <dgm:pt modelId="{78F60480-4693-4CFF-9510-FA06A7FA9292}" type="pres">
      <dgm:prSet presAssocID="{C7A6728A-74F0-45C2-8358-6203B4D08E78}" presName="conn2-1" presStyleLbl="parChTrans1D2" presStyleIdx="0" presStyleCnt="2"/>
      <dgm:spPr/>
      <dgm:t>
        <a:bodyPr/>
        <a:lstStyle/>
        <a:p>
          <a:endParaRPr lang="ru-RU"/>
        </a:p>
      </dgm:t>
    </dgm:pt>
    <dgm:pt modelId="{2308B294-CD9F-4D66-B23C-337ABC406223}" type="pres">
      <dgm:prSet presAssocID="{C7A6728A-74F0-45C2-8358-6203B4D08E78}" presName="connTx" presStyleLbl="parChTrans1D2" presStyleIdx="0" presStyleCnt="2"/>
      <dgm:spPr/>
      <dgm:t>
        <a:bodyPr/>
        <a:lstStyle/>
        <a:p>
          <a:endParaRPr lang="ru-RU"/>
        </a:p>
      </dgm:t>
    </dgm:pt>
    <dgm:pt modelId="{249C2866-E261-41A6-9055-C7DB98D99F3F}" type="pres">
      <dgm:prSet presAssocID="{52198623-DF39-40B6-833C-EE8F8DBD0F32}" presName="root2" presStyleCnt="0"/>
      <dgm:spPr/>
      <dgm:t>
        <a:bodyPr/>
        <a:lstStyle/>
        <a:p>
          <a:endParaRPr lang="ru-RU"/>
        </a:p>
      </dgm:t>
    </dgm:pt>
    <dgm:pt modelId="{20DDDA68-1B02-4C83-9797-B5CB3FD79BB8}" type="pres">
      <dgm:prSet presAssocID="{52198623-DF39-40B6-833C-EE8F8DBD0F32}" presName="LevelTwoTextNode" presStyleLbl="node2" presStyleIdx="0" presStyleCnt="2" custScaleX="108939" custScaleY="142862" custLinFactNeighborX="461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41AFD61-A105-443E-BA49-1D1B60A0DC9F}" type="pres">
      <dgm:prSet presAssocID="{52198623-DF39-40B6-833C-EE8F8DBD0F32}" presName="level3hierChild" presStyleCnt="0"/>
      <dgm:spPr/>
      <dgm:t>
        <a:bodyPr/>
        <a:lstStyle/>
        <a:p>
          <a:endParaRPr lang="ru-RU"/>
        </a:p>
      </dgm:t>
    </dgm:pt>
    <dgm:pt modelId="{41058D74-1C52-4B76-84C7-6203790350DE}" type="pres">
      <dgm:prSet presAssocID="{A2971B25-6CA1-4068-9535-46C52FC50FC0}" presName="conn2-1" presStyleLbl="parChTrans1D3" presStyleIdx="0" presStyleCnt="3"/>
      <dgm:spPr/>
      <dgm:t>
        <a:bodyPr/>
        <a:lstStyle/>
        <a:p>
          <a:endParaRPr lang="ru-RU"/>
        </a:p>
      </dgm:t>
    </dgm:pt>
    <dgm:pt modelId="{34D92A02-DB30-4C72-8571-4979C7A21837}" type="pres">
      <dgm:prSet presAssocID="{A2971B25-6CA1-4068-9535-46C52FC50FC0}" presName="connTx" presStyleLbl="parChTrans1D3" presStyleIdx="0" presStyleCnt="3"/>
      <dgm:spPr/>
      <dgm:t>
        <a:bodyPr/>
        <a:lstStyle/>
        <a:p>
          <a:endParaRPr lang="ru-RU"/>
        </a:p>
      </dgm:t>
    </dgm:pt>
    <dgm:pt modelId="{5228D54D-FAEF-4E75-97E4-2103DDD05462}" type="pres">
      <dgm:prSet presAssocID="{0C5B222C-2F9C-46EC-857B-7D0F423A0963}" presName="root2" presStyleCnt="0"/>
      <dgm:spPr/>
      <dgm:t>
        <a:bodyPr/>
        <a:lstStyle/>
        <a:p>
          <a:endParaRPr lang="ru-RU"/>
        </a:p>
      </dgm:t>
    </dgm:pt>
    <dgm:pt modelId="{E07266C6-9473-4B55-9B67-8382C5EC3FC5}" type="pres">
      <dgm:prSet presAssocID="{0C5B222C-2F9C-46EC-857B-7D0F423A0963}" presName="LevelTwoTextNode" presStyleLbl="node3" presStyleIdx="0" presStyleCnt="3" custScaleX="286154" custScaleY="157861" custLinFactY="-79966" custLinFactNeighborX="3775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263C564-F4B6-4D34-9BF8-1AB62965A447}" type="pres">
      <dgm:prSet presAssocID="{0C5B222C-2F9C-46EC-857B-7D0F423A0963}" presName="level3hierChild" presStyleCnt="0"/>
      <dgm:spPr/>
      <dgm:t>
        <a:bodyPr/>
        <a:lstStyle/>
        <a:p>
          <a:endParaRPr lang="ru-RU"/>
        </a:p>
      </dgm:t>
    </dgm:pt>
    <dgm:pt modelId="{B387C929-DC3B-47D1-9518-672B64112EAE}" type="pres">
      <dgm:prSet presAssocID="{37C08108-B36F-4C43-941F-43491E357D45}" presName="conn2-1" presStyleLbl="parChTrans1D3" presStyleIdx="1" presStyleCnt="3"/>
      <dgm:spPr/>
      <dgm:t>
        <a:bodyPr/>
        <a:lstStyle/>
        <a:p>
          <a:endParaRPr lang="ru-RU"/>
        </a:p>
      </dgm:t>
    </dgm:pt>
    <dgm:pt modelId="{391E4141-2614-442B-BEAE-547AA09DB17E}" type="pres">
      <dgm:prSet presAssocID="{37C08108-B36F-4C43-941F-43491E357D45}" presName="connTx" presStyleLbl="parChTrans1D3" presStyleIdx="1" presStyleCnt="3"/>
      <dgm:spPr/>
      <dgm:t>
        <a:bodyPr/>
        <a:lstStyle/>
        <a:p>
          <a:endParaRPr lang="ru-RU"/>
        </a:p>
      </dgm:t>
    </dgm:pt>
    <dgm:pt modelId="{82FE577B-D87C-4712-BC10-8F35084C3AD3}" type="pres">
      <dgm:prSet presAssocID="{CD6D6472-E4B1-4E6D-96ED-B96104B2BE49}" presName="root2" presStyleCnt="0"/>
      <dgm:spPr/>
      <dgm:t>
        <a:bodyPr/>
        <a:lstStyle/>
        <a:p>
          <a:endParaRPr lang="ru-RU"/>
        </a:p>
      </dgm:t>
    </dgm:pt>
    <dgm:pt modelId="{ABC4D980-C743-4793-BF4C-03890D36C7FE}" type="pres">
      <dgm:prSet presAssocID="{CD6D6472-E4B1-4E6D-96ED-B96104B2BE49}" presName="LevelTwoTextNode" presStyleLbl="node3" presStyleIdx="1" presStyleCnt="3" custScaleX="290171" custScaleY="210513" custLinFactNeighborX="-830" custLinFactNeighborY="-8315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5933C96-436C-4E42-9291-C5573E61B0EC}" type="pres">
      <dgm:prSet presAssocID="{CD6D6472-E4B1-4E6D-96ED-B96104B2BE49}" presName="level3hierChild" presStyleCnt="0"/>
      <dgm:spPr/>
      <dgm:t>
        <a:bodyPr/>
        <a:lstStyle/>
        <a:p>
          <a:endParaRPr lang="ru-RU"/>
        </a:p>
      </dgm:t>
    </dgm:pt>
    <dgm:pt modelId="{2FC4EFFF-3A7C-4E8B-8819-49CD7010749B}" type="pres">
      <dgm:prSet presAssocID="{6B8A0B74-3990-4AD2-AB83-0F4F48E6EA98}" presName="conn2-1" presStyleLbl="parChTrans1D2" presStyleIdx="1" presStyleCnt="2"/>
      <dgm:spPr/>
      <dgm:t>
        <a:bodyPr/>
        <a:lstStyle/>
        <a:p>
          <a:endParaRPr lang="ru-RU"/>
        </a:p>
      </dgm:t>
    </dgm:pt>
    <dgm:pt modelId="{55958687-AE66-436C-A9B8-746B47BEAA79}" type="pres">
      <dgm:prSet presAssocID="{6B8A0B74-3990-4AD2-AB83-0F4F48E6EA98}" presName="connTx" presStyleLbl="parChTrans1D2" presStyleIdx="1" presStyleCnt="2"/>
      <dgm:spPr/>
      <dgm:t>
        <a:bodyPr/>
        <a:lstStyle/>
        <a:p>
          <a:endParaRPr lang="ru-RU"/>
        </a:p>
      </dgm:t>
    </dgm:pt>
    <dgm:pt modelId="{FAC3762F-2F17-467A-960E-1F0EE19CEAF9}" type="pres">
      <dgm:prSet presAssocID="{DDA9390A-CC3B-46FD-990F-EC4E0D8C7913}" presName="root2" presStyleCnt="0"/>
      <dgm:spPr/>
      <dgm:t>
        <a:bodyPr/>
        <a:lstStyle/>
        <a:p>
          <a:endParaRPr lang="ru-RU"/>
        </a:p>
      </dgm:t>
    </dgm:pt>
    <dgm:pt modelId="{241C70FB-770A-458C-A977-0FA474836551}" type="pres">
      <dgm:prSet presAssocID="{DDA9390A-CC3B-46FD-990F-EC4E0D8C7913}" presName="LevelTwoTextNode" presStyleLbl="node2" presStyleIdx="1" presStyleCnt="2" custScaleX="112431" custScaleY="11995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59F4E6A-A2CB-4C8D-9D0E-76B9FE0C7AE1}" type="pres">
      <dgm:prSet presAssocID="{DDA9390A-CC3B-46FD-990F-EC4E0D8C7913}" presName="level3hierChild" presStyleCnt="0"/>
      <dgm:spPr/>
      <dgm:t>
        <a:bodyPr/>
        <a:lstStyle/>
        <a:p>
          <a:endParaRPr lang="ru-RU"/>
        </a:p>
      </dgm:t>
    </dgm:pt>
    <dgm:pt modelId="{060717EE-0EDB-4CF6-9AA5-D55AF74432F5}" type="pres">
      <dgm:prSet presAssocID="{995BC5A1-4DFB-446D-B7EA-47EE34F2D9D8}" presName="conn2-1" presStyleLbl="parChTrans1D3" presStyleIdx="2" presStyleCnt="3"/>
      <dgm:spPr/>
      <dgm:t>
        <a:bodyPr/>
        <a:lstStyle/>
        <a:p>
          <a:endParaRPr lang="ru-RU"/>
        </a:p>
      </dgm:t>
    </dgm:pt>
    <dgm:pt modelId="{5D85AF95-A32D-4A1C-9AD8-2BD265CF442D}" type="pres">
      <dgm:prSet presAssocID="{995BC5A1-4DFB-446D-B7EA-47EE34F2D9D8}" presName="connTx" presStyleLbl="parChTrans1D3" presStyleIdx="2" presStyleCnt="3"/>
      <dgm:spPr/>
      <dgm:t>
        <a:bodyPr/>
        <a:lstStyle/>
        <a:p>
          <a:endParaRPr lang="ru-RU"/>
        </a:p>
      </dgm:t>
    </dgm:pt>
    <dgm:pt modelId="{F4F946CB-E951-44E4-ACEB-393E1F60844C}" type="pres">
      <dgm:prSet presAssocID="{188B3CFB-9556-4622-9633-891DEE3B6FB6}" presName="root2" presStyleCnt="0"/>
      <dgm:spPr/>
      <dgm:t>
        <a:bodyPr/>
        <a:lstStyle/>
        <a:p>
          <a:endParaRPr lang="ru-RU"/>
        </a:p>
      </dgm:t>
    </dgm:pt>
    <dgm:pt modelId="{ECFD9042-18B3-4478-BB35-5A0058D86000}" type="pres">
      <dgm:prSet presAssocID="{188B3CFB-9556-4622-9633-891DEE3B6FB6}" presName="LevelTwoTextNode" presStyleLbl="node3" presStyleIdx="2" presStyleCnt="3" custScaleX="289715" custScaleY="20100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F385BA6-00F7-4FA4-8837-82D183C59854}" type="pres">
      <dgm:prSet presAssocID="{188B3CFB-9556-4622-9633-891DEE3B6FB6}" presName="level3hierChild" presStyleCnt="0"/>
      <dgm:spPr/>
      <dgm:t>
        <a:bodyPr/>
        <a:lstStyle/>
        <a:p>
          <a:endParaRPr lang="ru-RU"/>
        </a:p>
      </dgm:t>
    </dgm:pt>
  </dgm:ptLst>
  <dgm:cxnLst>
    <dgm:cxn modelId="{87E20579-19E6-47EA-897B-85C74711B750}" type="presOf" srcId="{0C5B222C-2F9C-46EC-857B-7D0F423A0963}" destId="{E07266C6-9473-4B55-9B67-8382C5EC3FC5}" srcOrd="0" destOrd="0" presId="urn:microsoft.com/office/officeart/2005/8/layout/hierarchy2"/>
    <dgm:cxn modelId="{74726E7B-053B-4CF5-85AE-EA776C3E6176}" type="presOf" srcId="{DDA9390A-CC3B-46FD-990F-EC4E0D8C7913}" destId="{241C70FB-770A-458C-A977-0FA474836551}" srcOrd="0" destOrd="0" presId="urn:microsoft.com/office/officeart/2005/8/layout/hierarchy2"/>
    <dgm:cxn modelId="{0494CB58-27BB-4A9A-BE32-2E6C41189771}" type="presOf" srcId="{C7A6728A-74F0-45C2-8358-6203B4D08E78}" destId="{2308B294-CD9F-4D66-B23C-337ABC406223}" srcOrd="1" destOrd="0" presId="urn:microsoft.com/office/officeart/2005/8/layout/hierarchy2"/>
    <dgm:cxn modelId="{81E76E48-D62D-4AA2-B3DC-723E932A5BA9}" srcId="{52198623-DF39-40B6-833C-EE8F8DBD0F32}" destId="{0C5B222C-2F9C-46EC-857B-7D0F423A0963}" srcOrd="0" destOrd="0" parTransId="{A2971B25-6CA1-4068-9535-46C52FC50FC0}" sibTransId="{8BD72073-5714-4FE8-9261-CC05981506D3}"/>
    <dgm:cxn modelId="{63402AC5-F5F1-4F84-A711-226F2F69F661}" type="presOf" srcId="{37C08108-B36F-4C43-941F-43491E357D45}" destId="{391E4141-2614-442B-BEAE-547AA09DB17E}" srcOrd="1" destOrd="0" presId="urn:microsoft.com/office/officeart/2005/8/layout/hierarchy2"/>
    <dgm:cxn modelId="{2DAAC799-E898-4379-8490-D22637F77EC6}" srcId="{0CAC9FC8-AEE1-42BA-896F-BECFB7665088}" destId="{52198623-DF39-40B6-833C-EE8F8DBD0F32}" srcOrd="0" destOrd="0" parTransId="{C7A6728A-74F0-45C2-8358-6203B4D08E78}" sibTransId="{BDE3424C-4EE7-4155-BD90-BF2760AE16D5}"/>
    <dgm:cxn modelId="{6AD92CC4-98D0-4C0D-A646-8B1D145F0FB4}" type="presOf" srcId="{D5F00557-EF95-46D9-8FD4-769212380ABF}" destId="{80CD55AE-8341-4409-8DE8-AA404678BE11}" srcOrd="0" destOrd="0" presId="urn:microsoft.com/office/officeart/2005/8/layout/hierarchy2"/>
    <dgm:cxn modelId="{FF0BA981-CA5F-4485-9D2A-FA90FE4FD878}" type="presOf" srcId="{A2971B25-6CA1-4068-9535-46C52FC50FC0}" destId="{41058D74-1C52-4B76-84C7-6203790350DE}" srcOrd="0" destOrd="0" presId="urn:microsoft.com/office/officeart/2005/8/layout/hierarchy2"/>
    <dgm:cxn modelId="{7232493E-A834-4E1C-BC30-78E3B608DEB2}" type="presOf" srcId="{CD6D6472-E4B1-4E6D-96ED-B96104B2BE49}" destId="{ABC4D980-C743-4793-BF4C-03890D36C7FE}" srcOrd="0" destOrd="0" presId="urn:microsoft.com/office/officeart/2005/8/layout/hierarchy2"/>
    <dgm:cxn modelId="{01A735D8-6FE5-42EF-A919-67568CE227C5}" srcId="{D5F00557-EF95-46D9-8FD4-769212380ABF}" destId="{0CAC9FC8-AEE1-42BA-896F-BECFB7665088}" srcOrd="0" destOrd="0" parTransId="{01AC7C0C-A90A-4B3F-BBCA-D7F1C94924C2}" sibTransId="{6B292DFC-B119-4CEC-88E7-1C4CD43339C2}"/>
    <dgm:cxn modelId="{B6808FF8-636C-4A26-A258-EDC98EBF0B94}" srcId="{52198623-DF39-40B6-833C-EE8F8DBD0F32}" destId="{CD6D6472-E4B1-4E6D-96ED-B96104B2BE49}" srcOrd="1" destOrd="0" parTransId="{37C08108-B36F-4C43-941F-43491E357D45}" sibTransId="{3330AD23-92EE-46CA-B873-E9DC240C6E7E}"/>
    <dgm:cxn modelId="{CA2BC461-8AEC-4E9E-BE99-4DBB062E5DC6}" type="presOf" srcId="{A2971B25-6CA1-4068-9535-46C52FC50FC0}" destId="{34D92A02-DB30-4C72-8571-4979C7A21837}" srcOrd="1" destOrd="0" presId="urn:microsoft.com/office/officeart/2005/8/layout/hierarchy2"/>
    <dgm:cxn modelId="{954B31AF-76CD-42B3-BE0D-DF84B357ECE0}" srcId="{0CAC9FC8-AEE1-42BA-896F-BECFB7665088}" destId="{DDA9390A-CC3B-46FD-990F-EC4E0D8C7913}" srcOrd="1" destOrd="0" parTransId="{6B8A0B74-3990-4AD2-AB83-0F4F48E6EA98}" sibTransId="{74E080ED-E6F0-4AE9-A156-BDF0DA8AE4F7}"/>
    <dgm:cxn modelId="{010DA093-693B-49DD-875A-A6C6401EAC76}" type="presOf" srcId="{0CAC9FC8-AEE1-42BA-896F-BECFB7665088}" destId="{3AD4D91B-599F-40AA-B1BF-F24100C4C343}" srcOrd="0" destOrd="0" presId="urn:microsoft.com/office/officeart/2005/8/layout/hierarchy2"/>
    <dgm:cxn modelId="{3D7D3749-0606-4A47-B817-38A37BD69A34}" srcId="{DDA9390A-CC3B-46FD-990F-EC4E0D8C7913}" destId="{188B3CFB-9556-4622-9633-891DEE3B6FB6}" srcOrd="0" destOrd="0" parTransId="{995BC5A1-4DFB-446D-B7EA-47EE34F2D9D8}" sibTransId="{19C361F2-5FBA-4DCA-8AF4-41BD9F13C0BB}"/>
    <dgm:cxn modelId="{69BDB5D1-6DC6-4080-AD21-7F234F09CFF4}" type="presOf" srcId="{6B8A0B74-3990-4AD2-AB83-0F4F48E6EA98}" destId="{2FC4EFFF-3A7C-4E8B-8819-49CD7010749B}" srcOrd="0" destOrd="0" presId="urn:microsoft.com/office/officeart/2005/8/layout/hierarchy2"/>
    <dgm:cxn modelId="{D3B31916-F999-4A28-8DDF-B01FA0739FAC}" type="presOf" srcId="{995BC5A1-4DFB-446D-B7EA-47EE34F2D9D8}" destId="{5D85AF95-A32D-4A1C-9AD8-2BD265CF442D}" srcOrd="1" destOrd="0" presId="urn:microsoft.com/office/officeart/2005/8/layout/hierarchy2"/>
    <dgm:cxn modelId="{1DA132B1-9F48-460E-90A6-8B8AC510CDD5}" type="presOf" srcId="{6B8A0B74-3990-4AD2-AB83-0F4F48E6EA98}" destId="{55958687-AE66-436C-A9B8-746B47BEAA79}" srcOrd="1" destOrd="0" presId="urn:microsoft.com/office/officeart/2005/8/layout/hierarchy2"/>
    <dgm:cxn modelId="{FD838816-7B11-405D-AD94-CA1E10E5CAAB}" type="presOf" srcId="{52198623-DF39-40B6-833C-EE8F8DBD0F32}" destId="{20DDDA68-1B02-4C83-9797-B5CB3FD79BB8}" srcOrd="0" destOrd="0" presId="urn:microsoft.com/office/officeart/2005/8/layout/hierarchy2"/>
    <dgm:cxn modelId="{104D1E02-A6EF-4BC5-8123-64C2CE948E6A}" type="presOf" srcId="{37C08108-B36F-4C43-941F-43491E357D45}" destId="{B387C929-DC3B-47D1-9518-672B64112EAE}" srcOrd="0" destOrd="0" presId="urn:microsoft.com/office/officeart/2005/8/layout/hierarchy2"/>
    <dgm:cxn modelId="{7857382D-3AD8-41EC-9A97-E243B86AA138}" type="presOf" srcId="{188B3CFB-9556-4622-9633-891DEE3B6FB6}" destId="{ECFD9042-18B3-4478-BB35-5A0058D86000}" srcOrd="0" destOrd="0" presId="urn:microsoft.com/office/officeart/2005/8/layout/hierarchy2"/>
    <dgm:cxn modelId="{D65034A9-479F-4669-8B0F-56E18F01992F}" type="presOf" srcId="{C7A6728A-74F0-45C2-8358-6203B4D08E78}" destId="{78F60480-4693-4CFF-9510-FA06A7FA9292}" srcOrd="0" destOrd="0" presId="urn:microsoft.com/office/officeart/2005/8/layout/hierarchy2"/>
    <dgm:cxn modelId="{B8AF44C2-F99A-4EE7-9FDB-9A560A4FA35C}" type="presOf" srcId="{995BC5A1-4DFB-446D-B7EA-47EE34F2D9D8}" destId="{060717EE-0EDB-4CF6-9AA5-D55AF74432F5}" srcOrd="0" destOrd="0" presId="urn:microsoft.com/office/officeart/2005/8/layout/hierarchy2"/>
    <dgm:cxn modelId="{09BAAB2A-31FC-4A6B-8BDF-5FA21AE52D80}" type="presParOf" srcId="{80CD55AE-8341-4409-8DE8-AA404678BE11}" destId="{F22E876A-7F34-47E0-9948-5B79C352E6DE}" srcOrd="0" destOrd="0" presId="urn:microsoft.com/office/officeart/2005/8/layout/hierarchy2"/>
    <dgm:cxn modelId="{E655FFF8-1ED6-4D98-8534-197AF4D8763C}" type="presParOf" srcId="{F22E876A-7F34-47E0-9948-5B79C352E6DE}" destId="{3AD4D91B-599F-40AA-B1BF-F24100C4C343}" srcOrd="0" destOrd="0" presId="urn:microsoft.com/office/officeart/2005/8/layout/hierarchy2"/>
    <dgm:cxn modelId="{FD7B7D34-E81E-440A-921E-0BA856A9E34D}" type="presParOf" srcId="{F22E876A-7F34-47E0-9948-5B79C352E6DE}" destId="{C7F71B9E-6082-4360-90F8-07D251EC22E0}" srcOrd="1" destOrd="0" presId="urn:microsoft.com/office/officeart/2005/8/layout/hierarchy2"/>
    <dgm:cxn modelId="{144C0DFE-ED3F-4130-9FF9-204984E22F56}" type="presParOf" srcId="{C7F71B9E-6082-4360-90F8-07D251EC22E0}" destId="{78F60480-4693-4CFF-9510-FA06A7FA9292}" srcOrd="0" destOrd="0" presId="urn:microsoft.com/office/officeart/2005/8/layout/hierarchy2"/>
    <dgm:cxn modelId="{AE880F2B-79E6-415B-A236-855DC4B329F6}" type="presParOf" srcId="{78F60480-4693-4CFF-9510-FA06A7FA9292}" destId="{2308B294-CD9F-4D66-B23C-337ABC406223}" srcOrd="0" destOrd="0" presId="urn:microsoft.com/office/officeart/2005/8/layout/hierarchy2"/>
    <dgm:cxn modelId="{DB55A8E3-7E4E-483A-BD3E-F2F526FC0CA3}" type="presParOf" srcId="{C7F71B9E-6082-4360-90F8-07D251EC22E0}" destId="{249C2866-E261-41A6-9055-C7DB98D99F3F}" srcOrd="1" destOrd="0" presId="urn:microsoft.com/office/officeart/2005/8/layout/hierarchy2"/>
    <dgm:cxn modelId="{E9CB57E6-B753-4AFC-B604-4F75C410FE2F}" type="presParOf" srcId="{249C2866-E261-41A6-9055-C7DB98D99F3F}" destId="{20DDDA68-1B02-4C83-9797-B5CB3FD79BB8}" srcOrd="0" destOrd="0" presId="urn:microsoft.com/office/officeart/2005/8/layout/hierarchy2"/>
    <dgm:cxn modelId="{3106C1EF-6433-417D-AB57-D6766B8A0821}" type="presParOf" srcId="{249C2866-E261-41A6-9055-C7DB98D99F3F}" destId="{341AFD61-A105-443E-BA49-1D1B60A0DC9F}" srcOrd="1" destOrd="0" presId="urn:microsoft.com/office/officeart/2005/8/layout/hierarchy2"/>
    <dgm:cxn modelId="{44808448-5834-422D-AEA8-B9F8EFFE1138}" type="presParOf" srcId="{341AFD61-A105-443E-BA49-1D1B60A0DC9F}" destId="{41058D74-1C52-4B76-84C7-6203790350DE}" srcOrd="0" destOrd="0" presId="urn:microsoft.com/office/officeart/2005/8/layout/hierarchy2"/>
    <dgm:cxn modelId="{C1585AB0-D4E6-4630-BA53-74414D8D41B6}" type="presParOf" srcId="{41058D74-1C52-4B76-84C7-6203790350DE}" destId="{34D92A02-DB30-4C72-8571-4979C7A21837}" srcOrd="0" destOrd="0" presId="urn:microsoft.com/office/officeart/2005/8/layout/hierarchy2"/>
    <dgm:cxn modelId="{87958917-7DD0-4E98-A961-453462DB43C4}" type="presParOf" srcId="{341AFD61-A105-443E-BA49-1D1B60A0DC9F}" destId="{5228D54D-FAEF-4E75-97E4-2103DDD05462}" srcOrd="1" destOrd="0" presId="urn:microsoft.com/office/officeart/2005/8/layout/hierarchy2"/>
    <dgm:cxn modelId="{E1105911-9E9F-4565-978A-F5650CF04189}" type="presParOf" srcId="{5228D54D-FAEF-4E75-97E4-2103DDD05462}" destId="{E07266C6-9473-4B55-9B67-8382C5EC3FC5}" srcOrd="0" destOrd="0" presId="urn:microsoft.com/office/officeart/2005/8/layout/hierarchy2"/>
    <dgm:cxn modelId="{DDC29014-9C72-4944-A959-C85FCE839877}" type="presParOf" srcId="{5228D54D-FAEF-4E75-97E4-2103DDD05462}" destId="{5263C564-F4B6-4D34-9BF8-1AB62965A447}" srcOrd="1" destOrd="0" presId="urn:microsoft.com/office/officeart/2005/8/layout/hierarchy2"/>
    <dgm:cxn modelId="{7577EB03-757D-4BF2-B0E6-7DB180737CC2}" type="presParOf" srcId="{341AFD61-A105-443E-BA49-1D1B60A0DC9F}" destId="{B387C929-DC3B-47D1-9518-672B64112EAE}" srcOrd="2" destOrd="0" presId="urn:microsoft.com/office/officeart/2005/8/layout/hierarchy2"/>
    <dgm:cxn modelId="{C2D41E29-E49E-47FB-87A2-D38275BB25BC}" type="presParOf" srcId="{B387C929-DC3B-47D1-9518-672B64112EAE}" destId="{391E4141-2614-442B-BEAE-547AA09DB17E}" srcOrd="0" destOrd="0" presId="urn:microsoft.com/office/officeart/2005/8/layout/hierarchy2"/>
    <dgm:cxn modelId="{0B7D69A2-8377-49ED-B167-F3D86BA71C03}" type="presParOf" srcId="{341AFD61-A105-443E-BA49-1D1B60A0DC9F}" destId="{82FE577B-D87C-4712-BC10-8F35084C3AD3}" srcOrd="3" destOrd="0" presId="urn:microsoft.com/office/officeart/2005/8/layout/hierarchy2"/>
    <dgm:cxn modelId="{0AF0138A-7428-4030-BB3F-125954E46037}" type="presParOf" srcId="{82FE577B-D87C-4712-BC10-8F35084C3AD3}" destId="{ABC4D980-C743-4793-BF4C-03890D36C7FE}" srcOrd="0" destOrd="0" presId="urn:microsoft.com/office/officeart/2005/8/layout/hierarchy2"/>
    <dgm:cxn modelId="{5CBA7186-56F9-4D4D-AAA0-F4619E638717}" type="presParOf" srcId="{82FE577B-D87C-4712-BC10-8F35084C3AD3}" destId="{75933C96-436C-4E42-9291-C5573E61B0EC}" srcOrd="1" destOrd="0" presId="urn:microsoft.com/office/officeart/2005/8/layout/hierarchy2"/>
    <dgm:cxn modelId="{B14DA1D5-858A-4AB4-AFC9-D3BBFE0CC908}" type="presParOf" srcId="{C7F71B9E-6082-4360-90F8-07D251EC22E0}" destId="{2FC4EFFF-3A7C-4E8B-8819-49CD7010749B}" srcOrd="2" destOrd="0" presId="urn:microsoft.com/office/officeart/2005/8/layout/hierarchy2"/>
    <dgm:cxn modelId="{2A64E1C2-8A42-4E32-B259-A88A3AEA5510}" type="presParOf" srcId="{2FC4EFFF-3A7C-4E8B-8819-49CD7010749B}" destId="{55958687-AE66-436C-A9B8-746B47BEAA79}" srcOrd="0" destOrd="0" presId="urn:microsoft.com/office/officeart/2005/8/layout/hierarchy2"/>
    <dgm:cxn modelId="{DDAA2C74-08DF-483D-A90A-B61732188512}" type="presParOf" srcId="{C7F71B9E-6082-4360-90F8-07D251EC22E0}" destId="{FAC3762F-2F17-467A-960E-1F0EE19CEAF9}" srcOrd="3" destOrd="0" presId="urn:microsoft.com/office/officeart/2005/8/layout/hierarchy2"/>
    <dgm:cxn modelId="{5AE140AE-B323-413B-A460-58189CD68ADC}" type="presParOf" srcId="{FAC3762F-2F17-467A-960E-1F0EE19CEAF9}" destId="{241C70FB-770A-458C-A977-0FA474836551}" srcOrd="0" destOrd="0" presId="urn:microsoft.com/office/officeart/2005/8/layout/hierarchy2"/>
    <dgm:cxn modelId="{72AAE5DD-709B-444F-B4D0-A2190D954ACF}" type="presParOf" srcId="{FAC3762F-2F17-467A-960E-1F0EE19CEAF9}" destId="{059F4E6A-A2CB-4C8D-9D0E-76B9FE0C7AE1}" srcOrd="1" destOrd="0" presId="urn:microsoft.com/office/officeart/2005/8/layout/hierarchy2"/>
    <dgm:cxn modelId="{F72C8A34-1CA2-46D8-BB0A-145F9BB978EE}" type="presParOf" srcId="{059F4E6A-A2CB-4C8D-9D0E-76B9FE0C7AE1}" destId="{060717EE-0EDB-4CF6-9AA5-D55AF74432F5}" srcOrd="0" destOrd="0" presId="urn:microsoft.com/office/officeart/2005/8/layout/hierarchy2"/>
    <dgm:cxn modelId="{250DE361-ED99-42D9-9751-E7693FF9011E}" type="presParOf" srcId="{060717EE-0EDB-4CF6-9AA5-D55AF74432F5}" destId="{5D85AF95-A32D-4A1C-9AD8-2BD265CF442D}" srcOrd="0" destOrd="0" presId="urn:microsoft.com/office/officeart/2005/8/layout/hierarchy2"/>
    <dgm:cxn modelId="{77B8C09B-D74B-4599-9749-E0D306DA7B2D}" type="presParOf" srcId="{059F4E6A-A2CB-4C8D-9D0E-76B9FE0C7AE1}" destId="{F4F946CB-E951-44E4-ACEB-393E1F60844C}" srcOrd="1" destOrd="0" presId="urn:microsoft.com/office/officeart/2005/8/layout/hierarchy2"/>
    <dgm:cxn modelId="{A318D44A-E6FB-4A64-A8C4-1BF4E6ECC6B4}" type="presParOf" srcId="{F4F946CB-E951-44E4-ACEB-393E1F60844C}" destId="{ECFD9042-18B3-4478-BB35-5A0058D86000}" srcOrd="0" destOrd="0" presId="urn:microsoft.com/office/officeart/2005/8/layout/hierarchy2"/>
    <dgm:cxn modelId="{C5F31855-7D91-4325-9A85-70A710AA122A}" type="presParOf" srcId="{F4F946CB-E951-44E4-ACEB-393E1F60844C}" destId="{7F385BA6-00F7-4FA4-8837-82D183C59854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9BDAAC-10AF-4144-B95B-C2B782D200BB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E0676B-FDFB-49F5-9A8C-B30B68C9CD31}">
      <dgm:prSet phldrT="[Текст]" custT="1"/>
      <dgm:spPr/>
      <dgm:t>
        <a:bodyPr/>
        <a:lstStyle/>
        <a:p>
          <a:r>
            <a:rPr lang="ru-RU" sz="2000" b="1" dirty="0">
              <a:latin typeface="Arial Black" pitchFamily="34" charset="0"/>
              <a:cs typeface="Times New Roman" pitchFamily="18" charset="0"/>
            </a:rPr>
            <a:t>Первый космический полет</a:t>
          </a:r>
        </a:p>
        <a:p>
          <a:r>
            <a:rPr lang="ru-RU" sz="2000" b="1" dirty="0">
              <a:latin typeface="Arial Black" pitchFamily="34" charset="0"/>
              <a:cs typeface="Times New Roman" pitchFamily="18" charset="0"/>
            </a:rPr>
            <a:t>19‑27 августа 1982 года </a:t>
          </a:r>
        </a:p>
        <a:p>
          <a:r>
            <a:rPr lang="ru-RU" sz="2000" b="1" dirty="0">
              <a:latin typeface="Arial Black" pitchFamily="34" charset="0"/>
              <a:cs typeface="Times New Roman" pitchFamily="18" charset="0"/>
            </a:rPr>
            <a:t>Космонавт -испытатель</a:t>
          </a:r>
        </a:p>
        <a:p>
          <a:endParaRPr lang="ru-RU" sz="1400" b="1" dirty="0">
            <a:latin typeface="Arial Black" pitchFamily="34" charset="0"/>
            <a:cs typeface="Times New Roman" pitchFamily="18" charset="0"/>
          </a:endParaRPr>
        </a:p>
      </dgm:t>
    </dgm:pt>
    <dgm:pt modelId="{A7DF4163-B2D1-4AE4-AC57-053624D20165}" type="parTrans" cxnId="{8FB6306E-3C86-448A-A80E-4F643ADB125A}">
      <dgm:prSet/>
      <dgm:spPr/>
      <dgm:t>
        <a:bodyPr/>
        <a:lstStyle/>
        <a:p>
          <a:endParaRPr lang="ru-RU"/>
        </a:p>
      </dgm:t>
    </dgm:pt>
    <dgm:pt modelId="{F74C74D0-69EA-4DD1-BB1C-6F07BE216704}" type="sibTrans" cxnId="{8FB6306E-3C86-448A-A80E-4F643ADB125A}">
      <dgm:prSet/>
      <dgm:spPr/>
      <dgm:t>
        <a:bodyPr/>
        <a:lstStyle/>
        <a:p>
          <a:endParaRPr lang="ru-RU"/>
        </a:p>
      </dgm:t>
    </dgm:pt>
    <dgm:pt modelId="{AFBCEE25-9E4B-48E5-8BED-87B20B21807C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продолжительностью 7 суток 21 час 52 минуты и 24 секунды </a:t>
          </a:r>
        </a:p>
      </dgm:t>
    </dgm:pt>
    <dgm:pt modelId="{747A5B93-5544-4DDB-AC4B-FFA212CDF7BA}" type="parTrans" cxnId="{AA76F2E4-95FF-485E-8391-34CD6632AB5A}">
      <dgm:prSet/>
      <dgm:spPr/>
      <dgm:t>
        <a:bodyPr/>
        <a:lstStyle/>
        <a:p>
          <a:endParaRPr lang="ru-RU"/>
        </a:p>
      </dgm:t>
    </dgm:pt>
    <dgm:pt modelId="{1133B799-C8CA-47FE-B39B-17B956292BF4}" type="sibTrans" cxnId="{AA76F2E4-95FF-485E-8391-34CD6632AB5A}">
      <dgm:prSet/>
      <dgm:spPr/>
      <dgm:t>
        <a:bodyPr/>
        <a:lstStyle/>
        <a:p>
          <a:endParaRPr lang="ru-RU"/>
        </a:p>
      </dgm:t>
    </dgm:pt>
    <dgm:pt modelId="{B97A3D78-52E9-4FB1-A5C0-294C04860EC7}">
      <dgm:prSet phldrT="[Текст]" custT="1"/>
      <dgm:spPr/>
      <dgm:t>
        <a:bodyPr/>
        <a:lstStyle/>
        <a:p>
          <a:r>
            <a:rPr lang="ru-RU" sz="2000" dirty="0">
              <a:latin typeface="Times New Roman" pitchFamily="18" charset="0"/>
              <a:cs typeface="Times New Roman" pitchFamily="18" charset="0"/>
            </a:rPr>
            <a:t>В ходе полета на орбитальном комплексе "Салют‑7" — "Союз Т‑5" — "Союз Т‑7" экипаж в составе Анатолия Березового, Валентина Лебедева, Леонида Попова, Александра Сереброва и Светланы Савицкой провел технические,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гео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‑ и астрофизические исследования, выполнили 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биотехнологические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и </a:t>
          </a:r>
          <a:r>
            <a:rPr lang="ru-RU" sz="2000" dirty="0" err="1">
              <a:latin typeface="Times New Roman" pitchFamily="18" charset="0"/>
              <a:cs typeface="Times New Roman" pitchFamily="18" charset="0"/>
            </a:rPr>
            <a:t>медико‑биологические</a:t>
          </a:r>
          <a:r>
            <a:rPr lang="ru-RU" sz="2000" dirty="0">
              <a:latin typeface="Times New Roman" pitchFamily="18" charset="0"/>
              <a:cs typeface="Times New Roman" pitchFamily="18" charset="0"/>
            </a:rPr>
            <a:t> эксперименты.</a:t>
          </a:r>
        </a:p>
      </dgm:t>
    </dgm:pt>
    <dgm:pt modelId="{04BF552D-A4B9-4077-9A8A-DFDF14F8819B}" type="parTrans" cxnId="{094A0EC7-A4B8-467E-9DD2-059F93A97971}">
      <dgm:prSet/>
      <dgm:spPr/>
      <dgm:t>
        <a:bodyPr/>
        <a:lstStyle/>
        <a:p>
          <a:endParaRPr lang="ru-RU"/>
        </a:p>
      </dgm:t>
    </dgm:pt>
    <dgm:pt modelId="{29095762-7988-4992-B776-133A7E25FEF3}" type="sibTrans" cxnId="{094A0EC7-A4B8-467E-9DD2-059F93A97971}">
      <dgm:prSet/>
      <dgm:spPr/>
      <dgm:t>
        <a:bodyPr/>
        <a:lstStyle/>
        <a:p>
          <a:endParaRPr lang="ru-RU"/>
        </a:p>
      </dgm:t>
    </dgm:pt>
    <dgm:pt modelId="{841076D7-5EA6-4702-9470-8CA1956E9866}">
      <dgm:prSet phldrT="[Текст]" custT="1"/>
      <dgm:spPr/>
      <dgm:t>
        <a:bodyPr/>
        <a:lstStyle/>
        <a:p>
          <a:r>
            <a:rPr lang="ru-RU" sz="1600" dirty="0">
              <a:latin typeface="Arial Black" pitchFamily="34" charset="0"/>
            </a:rPr>
            <a:t>Второй космический полет</a:t>
          </a:r>
        </a:p>
        <a:p>
          <a:r>
            <a:rPr lang="ru-RU" sz="1600" dirty="0">
              <a:latin typeface="Arial Black" pitchFamily="34" charset="0"/>
            </a:rPr>
            <a:t>17‑29 июля 1984 года бортинженера КК "Союз Т‑12" и орбитальной станции "Салют‑7"   </a:t>
          </a:r>
        </a:p>
      </dgm:t>
    </dgm:pt>
    <dgm:pt modelId="{0698835A-5B56-40A4-8BF7-C185D8C56EE9}" type="parTrans" cxnId="{7D464C6D-028A-4926-BE43-D4EB959BC26C}">
      <dgm:prSet/>
      <dgm:spPr/>
      <dgm:t>
        <a:bodyPr/>
        <a:lstStyle/>
        <a:p>
          <a:endParaRPr lang="ru-RU"/>
        </a:p>
      </dgm:t>
    </dgm:pt>
    <dgm:pt modelId="{7A5B70D4-5B35-465B-A31B-03074861B0A9}" type="sibTrans" cxnId="{7D464C6D-028A-4926-BE43-D4EB959BC26C}">
      <dgm:prSet/>
      <dgm:spPr/>
      <dgm:t>
        <a:bodyPr/>
        <a:lstStyle/>
        <a:p>
          <a:endParaRPr lang="ru-RU"/>
        </a:p>
      </dgm:t>
    </dgm:pt>
    <dgm:pt modelId="{C4B53CDC-4540-4FDC-9F58-4DE887677045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itchFamily="18" charset="0"/>
              <a:cs typeface="Times New Roman" pitchFamily="18" charset="0"/>
            </a:rPr>
            <a:t>продолжительностью 11 суток 19 часов 14 минут и 36 секунд </a:t>
          </a:r>
        </a:p>
      </dgm:t>
    </dgm:pt>
    <dgm:pt modelId="{02945C96-B32E-4CC6-B260-206B6EF0FA07}" type="parTrans" cxnId="{8F3364F0-33C7-404E-AA30-C87079D1821F}">
      <dgm:prSet/>
      <dgm:spPr/>
      <dgm:t>
        <a:bodyPr/>
        <a:lstStyle/>
        <a:p>
          <a:endParaRPr lang="ru-RU"/>
        </a:p>
      </dgm:t>
    </dgm:pt>
    <dgm:pt modelId="{BB371259-80CF-41E8-B0CB-6D3CDC2A48E5}" type="sibTrans" cxnId="{8F3364F0-33C7-404E-AA30-C87079D1821F}">
      <dgm:prSet/>
      <dgm:spPr/>
      <dgm:t>
        <a:bodyPr/>
        <a:lstStyle/>
        <a:p>
          <a:endParaRPr lang="ru-RU"/>
        </a:p>
      </dgm:t>
    </dgm:pt>
    <dgm:pt modelId="{3824175A-6E81-43C5-BF32-3157BF586517}">
      <dgm:prSet phldrT="[Текст]" custT="1"/>
      <dgm:spPr/>
      <dgm:t>
        <a:bodyPr/>
        <a:lstStyle/>
        <a:p>
          <a:pPr algn="l"/>
          <a:r>
            <a:rPr lang="ru-RU" sz="1600" dirty="0">
              <a:latin typeface="Times New Roman" pitchFamily="18" charset="0"/>
              <a:cs typeface="Times New Roman" pitchFamily="18" charset="0"/>
            </a:rPr>
            <a:t>В ходе полета на орбитальном комплексе "Салют‑7" — "Союз Т‑11" — "Союз Т‑12" космический экипаж в составе Леонида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Кизима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Владимира Соловьева, Олега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Атькова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Владимира </a:t>
          </a:r>
          <a:r>
            <a:rPr lang="ru-RU" sz="1600" dirty="0" err="1">
              <a:latin typeface="Times New Roman" pitchFamily="18" charset="0"/>
              <a:cs typeface="Times New Roman" pitchFamily="18" charset="0"/>
            </a:rPr>
            <a:t>Джанибекова</a:t>
          </a:r>
          <a:r>
            <a:rPr lang="ru-RU" sz="1600" dirty="0">
              <a:latin typeface="Times New Roman" pitchFamily="18" charset="0"/>
              <a:cs typeface="Times New Roman" pitchFamily="18" charset="0"/>
            </a:rPr>
            <a:t>, Игоря Волка и Светланы Савицкой провел ряд совместных экспериментов и исследований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>.</a:t>
          </a:r>
        </a:p>
      </dgm:t>
    </dgm:pt>
    <dgm:pt modelId="{2CF9CA19-2BA6-4CD7-8201-C9E7466DB9EC}" type="parTrans" cxnId="{D999ACF2-27D9-47EC-825F-2B4E9DF064A6}">
      <dgm:prSet/>
      <dgm:spPr/>
      <dgm:t>
        <a:bodyPr/>
        <a:lstStyle/>
        <a:p>
          <a:endParaRPr lang="ru-RU"/>
        </a:p>
      </dgm:t>
    </dgm:pt>
    <dgm:pt modelId="{C356DC1F-6E43-4477-8BC0-89F4394DDAEE}" type="sibTrans" cxnId="{D999ACF2-27D9-47EC-825F-2B4E9DF064A6}">
      <dgm:prSet/>
      <dgm:spPr/>
      <dgm:t>
        <a:bodyPr/>
        <a:lstStyle/>
        <a:p>
          <a:endParaRPr lang="ru-RU"/>
        </a:p>
      </dgm:t>
    </dgm:pt>
    <dgm:pt modelId="{64616743-83CF-44E0-986D-DEC26A179783}">
      <dgm:prSet phldrT="[Текст]" custT="1"/>
      <dgm:spPr/>
      <dgm:t>
        <a:bodyPr/>
        <a:lstStyle/>
        <a:p>
          <a:pPr algn="ctr"/>
          <a:r>
            <a:rPr lang="ru-RU" sz="1800" b="1" i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25 июля 1984 года капитан </a:t>
          </a:r>
          <a:r>
            <a:rPr lang="ru-RU" sz="1800" b="1" i="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Джанибеков</a:t>
          </a:r>
          <a:r>
            <a:rPr lang="ru-RU" sz="1800" b="1" i="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и бортинженер Савицкая совершили выход в открытый космос для испытания в безвоздушном пространстве новой разработки советских ученых - "электронно-лучевой пушки".</a:t>
          </a:r>
          <a:r>
            <a:rPr lang="ru-RU" sz="1800" b="1" dirty="0">
              <a:latin typeface="Times New Roman" pitchFamily="18" charset="0"/>
              <a:cs typeface="Times New Roman" pitchFamily="18" charset="0"/>
            </a:rPr>
            <a:t>вне космического корабля они пробыли  3 часа 35 минут.</a:t>
          </a:r>
          <a:r>
            <a:rPr lang="ru-RU" sz="1800" dirty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dirty="0">
              <a:latin typeface="Times New Roman" pitchFamily="18" charset="0"/>
              <a:cs typeface="Times New Roman" pitchFamily="18" charset="0"/>
            </a:rPr>
          </a:br>
          <a:r>
            <a:rPr lang="ru-RU" sz="1800" dirty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AD2F7981-EB9C-41BF-8372-B6FC0D841A21}" type="parTrans" cxnId="{FBCD6247-1DC1-47A7-930E-C96F8A78B607}">
      <dgm:prSet/>
      <dgm:spPr/>
      <dgm:t>
        <a:bodyPr/>
        <a:lstStyle/>
        <a:p>
          <a:endParaRPr lang="ru-RU"/>
        </a:p>
      </dgm:t>
    </dgm:pt>
    <dgm:pt modelId="{4BE21300-8B4B-44C5-84F7-60CBC7AFC851}" type="sibTrans" cxnId="{FBCD6247-1DC1-47A7-930E-C96F8A78B607}">
      <dgm:prSet/>
      <dgm:spPr/>
      <dgm:t>
        <a:bodyPr/>
        <a:lstStyle/>
        <a:p>
          <a:endParaRPr lang="ru-RU"/>
        </a:p>
      </dgm:t>
    </dgm:pt>
    <dgm:pt modelId="{056B7B41-A013-4EBC-903F-4A7B8DD67FB1}">
      <dgm:prSet/>
      <dgm:spPr/>
      <dgm:t>
        <a:bodyPr/>
        <a:lstStyle/>
        <a:p>
          <a:endParaRPr lang="ru-RU" sz="3600" dirty="0"/>
        </a:p>
      </dgm:t>
    </dgm:pt>
    <dgm:pt modelId="{A754F5BD-F93A-4385-9668-5F67D90211F8}" type="parTrans" cxnId="{1692D61E-E4DE-4695-BBBB-BF251046C30F}">
      <dgm:prSet/>
      <dgm:spPr/>
      <dgm:t>
        <a:bodyPr/>
        <a:lstStyle/>
        <a:p>
          <a:endParaRPr lang="ru-RU"/>
        </a:p>
      </dgm:t>
    </dgm:pt>
    <dgm:pt modelId="{8EDBDB44-8015-4F02-B14A-4C6DA664579B}" type="sibTrans" cxnId="{1692D61E-E4DE-4695-BBBB-BF251046C30F}">
      <dgm:prSet/>
      <dgm:spPr/>
      <dgm:t>
        <a:bodyPr/>
        <a:lstStyle/>
        <a:p>
          <a:endParaRPr lang="ru-RU"/>
        </a:p>
      </dgm:t>
    </dgm:pt>
    <dgm:pt modelId="{3E3F0E75-48E6-4AB1-BF24-5F40B1F68544}">
      <dgm:prSet phldrT="[Текст]" custT="1"/>
      <dgm:spPr/>
      <dgm:t>
        <a:bodyPr/>
        <a:lstStyle/>
        <a:p>
          <a:pPr algn="l"/>
          <a:endParaRPr lang="ru-RU" sz="1300">
            <a:latin typeface="Times New Roman" pitchFamily="18" charset="0"/>
            <a:cs typeface="Times New Roman" pitchFamily="18" charset="0"/>
          </a:endParaRPr>
        </a:p>
      </dgm:t>
    </dgm:pt>
    <dgm:pt modelId="{36988104-17A1-4887-BE5F-824E42910D72}" type="parTrans" cxnId="{B128284C-0843-474B-B379-8644DE0FBB8D}">
      <dgm:prSet/>
      <dgm:spPr/>
      <dgm:t>
        <a:bodyPr/>
        <a:lstStyle/>
        <a:p>
          <a:endParaRPr lang="ru-RU"/>
        </a:p>
      </dgm:t>
    </dgm:pt>
    <dgm:pt modelId="{8217FEEE-A612-48D8-8233-CA6D6A6E7AD2}" type="sibTrans" cxnId="{B128284C-0843-474B-B379-8644DE0FBB8D}">
      <dgm:prSet/>
      <dgm:spPr/>
      <dgm:t>
        <a:bodyPr/>
        <a:lstStyle/>
        <a:p>
          <a:endParaRPr lang="ru-RU"/>
        </a:p>
      </dgm:t>
    </dgm:pt>
    <dgm:pt modelId="{1B6C8CDB-B5E5-4816-9CE1-0090A9A29927}">
      <dgm:prSet phldrT="[Текст]" custT="1"/>
      <dgm:spPr/>
      <dgm:t>
        <a:bodyPr/>
        <a:lstStyle/>
        <a:p>
          <a:pPr algn="l"/>
          <a:endParaRPr lang="ru-RU" sz="1300">
            <a:latin typeface="Times New Roman" pitchFamily="18" charset="0"/>
            <a:cs typeface="Times New Roman" pitchFamily="18" charset="0"/>
          </a:endParaRPr>
        </a:p>
      </dgm:t>
    </dgm:pt>
    <dgm:pt modelId="{1B6CEC5A-C37F-4C5B-8BFD-FA3E12EA68EC}" type="parTrans" cxnId="{738592AB-BACC-4DAD-BD53-1C45493A4046}">
      <dgm:prSet/>
      <dgm:spPr/>
      <dgm:t>
        <a:bodyPr/>
        <a:lstStyle/>
        <a:p>
          <a:endParaRPr lang="ru-RU"/>
        </a:p>
      </dgm:t>
    </dgm:pt>
    <dgm:pt modelId="{4A32652C-B396-4E93-933A-B3E71418A5D4}" type="sibTrans" cxnId="{738592AB-BACC-4DAD-BD53-1C45493A4046}">
      <dgm:prSet/>
      <dgm:spPr/>
      <dgm:t>
        <a:bodyPr/>
        <a:lstStyle/>
        <a:p>
          <a:endParaRPr lang="ru-RU"/>
        </a:p>
      </dgm:t>
    </dgm:pt>
    <dgm:pt modelId="{62457555-096E-4046-ADCC-D7CD0A070618}">
      <dgm:prSet phldrT="[Текст]" custT="1"/>
      <dgm:spPr/>
      <dgm:t>
        <a:bodyPr/>
        <a:lstStyle/>
        <a:p>
          <a:pPr algn="l"/>
          <a:endParaRPr lang="ru-RU" sz="1300">
            <a:latin typeface="Times New Roman" pitchFamily="18" charset="0"/>
            <a:cs typeface="Times New Roman" pitchFamily="18" charset="0"/>
          </a:endParaRPr>
        </a:p>
      </dgm:t>
    </dgm:pt>
    <dgm:pt modelId="{EB7801A4-2E71-4BFD-B6E0-000326E0D00A}" type="parTrans" cxnId="{4DD35F21-5655-4F1D-9E67-EDAF3C7015FB}">
      <dgm:prSet/>
      <dgm:spPr/>
      <dgm:t>
        <a:bodyPr/>
        <a:lstStyle/>
        <a:p>
          <a:endParaRPr lang="ru-RU"/>
        </a:p>
      </dgm:t>
    </dgm:pt>
    <dgm:pt modelId="{ECFD289D-A0E4-423F-820A-63AD630DF973}" type="sibTrans" cxnId="{4DD35F21-5655-4F1D-9E67-EDAF3C7015FB}">
      <dgm:prSet/>
      <dgm:spPr/>
      <dgm:t>
        <a:bodyPr/>
        <a:lstStyle/>
        <a:p>
          <a:endParaRPr lang="ru-RU"/>
        </a:p>
      </dgm:t>
    </dgm:pt>
    <dgm:pt modelId="{8AAFEED4-7292-431E-A95E-7A1EC291AFAF}" type="pres">
      <dgm:prSet presAssocID="{DE9BDAAC-10AF-4144-B95B-C2B782D200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6B115-A6D6-489A-8EE7-214EA7B71B33}" type="pres">
      <dgm:prSet presAssocID="{C2E0676B-FDFB-49F5-9A8C-B30B68C9CD31}" presName="linNode" presStyleCnt="0"/>
      <dgm:spPr/>
    </dgm:pt>
    <dgm:pt modelId="{27368C83-0110-490A-9BCA-630667B78256}" type="pres">
      <dgm:prSet presAssocID="{C2E0676B-FDFB-49F5-9A8C-B30B68C9CD31}" presName="parentText" presStyleLbl="node1" presStyleIdx="0" presStyleCnt="2" custScaleX="893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B5BE7-1590-410F-96F9-0AC07E28B56A}" type="pres">
      <dgm:prSet presAssocID="{C2E0676B-FDFB-49F5-9A8C-B30B68C9CD31}" presName="descendantText" presStyleLbl="alignAccFollowNode1" presStyleIdx="0" presStyleCnt="2" custScaleX="131001" custScaleY="11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A0E61-CCD2-4D2C-BAF2-9C1FFB32A5AF}" type="pres">
      <dgm:prSet presAssocID="{F74C74D0-69EA-4DD1-BB1C-6F07BE216704}" presName="sp" presStyleCnt="0"/>
      <dgm:spPr/>
    </dgm:pt>
    <dgm:pt modelId="{2C500A47-20F9-4FF4-8C3F-72BEC4FFB533}" type="pres">
      <dgm:prSet presAssocID="{841076D7-5EA6-4702-9470-8CA1956E9866}" presName="linNode" presStyleCnt="0"/>
      <dgm:spPr/>
    </dgm:pt>
    <dgm:pt modelId="{EAD20AAB-2801-4920-8E08-4583F83DC3EF}" type="pres">
      <dgm:prSet presAssocID="{841076D7-5EA6-4702-9470-8CA1956E9866}" presName="parentText" presStyleLbl="node1" presStyleIdx="1" presStyleCnt="2" custScaleX="88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C64F7-2B96-453B-BB12-957DBF3517FF}" type="pres">
      <dgm:prSet presAssocID="{841076D7-5EA6-4702-9470-8CA1956E9866}" presName="descendantText" presStyleLbl="alignAccFollowNode1" presStyleIdx="1" presStyleCnt="2" custScaleX="126837" custScaleY="125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592AB-BACC-4DAD-BD53-1C45493A4046}" srcId="{841076D7-5EA6-4702-9470-8CA1956E9866}" destId="{1B6C8CDB-B5E5-4816-9CE1-0090A9A29927}" srcOrd="1" destOrd="0" parTransId="{1B6CEC5A-C37F-4C5B-8BFD-FA3E12EA68EC}" sibTransId="{4A32652C-B396-4E93-933A-B3E71418A5D4}"/>
    <dgm:cxn modelId="{8FB6306E-3C86-448A-A80E-4F643ADB125A}" srcId="{DE9BDAAC-10AF-4144-B95B-C2B782D200BB}" destId="{C2E0676B-FDFB-49F5-9A8C-B30B68C9CD31}" srcOrd="0" destOrd="0" parTransId="{A7DF4163-B2D1-4AE4-AC57-053624D20165}" sibTransId="{F74C74D0-69EA-4DD1-BB1C-6F07BE216704}"/>
    <dgm:cxn modelId="{617BFC22-C9B3-4C09-A40E-EDCEF7FD2FB7}" type="presOf" srcId="{C2E0676B-FDFB-49F5-9A8C-B30B68C9CD31}" destId="{27368C83-0110-490A-9BCA-630667B78256}" srcOrd="0" destOrd="0" presId="urn:microsoft.com/office/officeart/2005/8/layout/vList5"/>
    <dgm:cxn modelId="{B128284C-0843-474B-B379-8644DE0FBB8D}" srcId="{841076D7-5EA6-4702-9470-8CA1956E9866}" destId="{3E3F0E75-48E6-4AB1-BF24-5F40B1F68544}" srcOrd="0" destOrd="0" parTransId="{36988104-17A1-4887-BE5F-824E42910D72}" sibTransId="{8217FEEE-A612-48D8-8233-CA6D6A6E7AD2}"/>
    <dgm:cxn modelId="{094A0EC7-A4B8-467E-9DD2-059F93A97971}" srcId="{C2E0676B-FDFB-49F5-9A8C-B30B68C9CD31}" destId="{B97A3D78-52E9-4FB1-A5C0-294C04860EC7}" srcOrd="1" destOrd="0" parTransId="{04BF552D-A4B9-4077-9A8A-DFDF14F8819B}" sibTransId="{29095762-7988-4992-B776-133A7E25FEF3}"/>
    <dgm:cxn modelId="{AA8C50F4-6404-445A-8A6B-F50BADC21780}" type="presOf" srcId="{3E3F0E75-48E6-4AB1-BF24-5F40B1F68544}" destId="{30BC64F7-2B96-453B-BB12-957DBF3517FF}" srcOrd="0" destOrd="0" presId="urn:microsoft.com/office/officeart/2005/8/layout/vList5"/>
    <dgm:cxn modelId="{80BE1291-E73A-4375-A8B5-DE6128466141}" type="presOf" srcId="{C4B53CDC-4540-4FDC-9F58-4DE887677045}" destId="{30BC64F7-2B96-453B-BB12-957DBF3517FF}" srcOrd="0" destOrd="3" presId="urn:microsoft.com/office/officeart/2005/8/layout/vList5"/>
    <dgm:cxn modelId="{F34F27B2-ADC6-45A6-91A7-9D4A5A5F4DDA}" type="presOf" srcId="{1B6C8CDB-B5E5-4816-9CE1-0090A9A29927}" destId="{30BC64F7-2B96-453B-BB12-957DBF3517FF}" srcOrd="0" destOrd="1" presId="urn:microsoft.com/office/officeart/2005/8/layout/vList5"/>
    <dgm:cxn modelId="{8F3364F0-33C7-404E-AA30-C87079D1821F}" srcId="{841076D7-5EA6-4702-9470-8CA1956E9866}" destId="{C4B53CDC-4540-4FDC-9F58-4DE887677045}" srcOrd="3" destOrd="0" parTransId="{02945C96-B32E-4CC6-B260-206B6EF0FA07}" sibTransId="{BB371259-80CF-41E8-B0CB-6D3CDC2A48E5}"/>
    <dgm:cxn modelId="{06CDD228-0022-41B3-87C1-A2A56BD3808A}" type="presOf" srcId="{AFBCEE25-9E4B-48E5-8BED-87B20B21807C}" destId="{831B5BE7-1590-410F-96F9-0AC07E28B56A}" srcOrd="0" destOrd="0" presId="urn:microsoft.com/office/officeart/2005/8/layout/vList5"/>
    <dgm:cxn modelId="{FBCD6247-1DC1-47A7-930E-C96F8A78B607}" srcId="{841076D7-5EA6-4702-9470-8CA1956E9866}" destId="{64616743-83CF-44E0-986D-DEC26A179783}" srcOrd="5" destOrd="0" parTransId="{AD2F7981-EB9C-41BF-8372-B6FC0D841A21}" sibTransId="{4BE21300-8B4B-44C5-84F7-60CBC7AFC851}"/>
    <dgm:cxn modelId="{1692D61E-E4DE-4695-BBBB-BF251046C30F}" srcId="{841076D7-5EA6-4702-9470-8CA1956E9866}" destId="{056B7B41-A013-4EBC-903F-4A7B8DD67FB1}" srcOrd="6" destOrd="0" parTransId="{A754F5BD-F93A-4385-9668-5F67D90211F8}" sibTransId="{8EDBDB44-8015-4F02-B14A-4C6DA664579B}"/>
    <dgm:cxn modelId="{4DD35F21-5655-4F1D-9E67-EDAF3C7015FB}" srcId="{841076D7-5EA6-4702-9470-8CA1956E9866}" destId="{62457555-096E-4046-ADCC-D7CD0A070618}" srcOrd="2" destOrd="0" parTransId="{EB7801A4-2E71-4BFD-B6E0-000326E0D00A}" sibTransId="{ECFD289D-A0E4-423F-820A-63AD630DF973}"/>
    <dgm:cxn modelId="{68B28FF9-A4E8-4908-AD42-B0C3633F2069}" type="presOf" srcId="{3824175A-6E81-43C5-BF32-3157BF586517}" destId="{30BC64F7-2B96-453B-BB12-957DBF3517FF}" srcOrd="0" destOrd="4" presId="urn:microsoft.com/office/officeart/2005/8/layout/vList5"/>
    <dgm:cxn modelId="{D999ACF2-27D9-47EC-825F-2B4E9DF064A6}" srcId="{841076D7-5EA6-4702-9470-8CA1956E9866}" destId="{3824175A-6E81-43C5-BF32-3157BF586517}" srcOrd="4" destOrd="0" parTransId="{2CF9CA19-2BA6-4CD7-8201-C9E7466DB9EC}" sibTransId="{C356DC1F-6E43-4477-8BC0-89F4394DDAEE}"/>
    <dgm:cxn modelId="{7D464C6D-028A-4926-BE43-D4EB959BC26C}" srcId="{DE9BDAAC-10AF-4144-B95B-C2B782D200BB}" destId="{841076D7-5EA6-4702-9470-8CA1956E9866}" srcOrd="1" destOrd="0" parTransId="{0698835A-5B56-40A4-8BF7-C185D8C56EE9}" sibTransId="{7A5B70D4-5B35-465B-A31B-03074861B0A9}"/>
    <dgm:cxn modelId="{AA76F2E4-95FF-485E-8391-34CD6632AB5A}" srcId="{C2E0676B-FDFB-49F5-9A8C-B30B68C9CD31}" destId="{AFBCEE25-9E4B-48E5-8BED-87B20B21807C}" srcOrd="0" destOrd="0" parTransId="{747A5B93-5544-4DDB-AC4B-FFA212CDF7BA}" sibTransId="{1133B799-C8CA-47FE-B39B-17B956292BF4}"/>
    <dgm:cxn modelId="{F71E598F-4765-4509-9C59-9A4FFC2B0EC8}" type="presOf" srcId="{056B7B41-A013-4EBC-903F-4A7B8DD67FB1}" destId="{30BC64F7-2B96-453B-BB12-957DBF3517FF}" srcOrd="0" destOrd="6" presId="urn:microsoft.com/office/officeart/2005/8/layout/vList5"/>
    <dgm:cxn modelId="{8C03119B-9C3D-4352-8740-49A4A3D53EE2}" type="presOf" srcId="{64616743-83CF-44E0-986D-DEC26A179783}" destId="{30BC64F7-2B96-453B-BB12-957DBF3517FF}" srcOrd="0" destOrd="5" presId="urn:microsoft.com/office/officeart/2005/8/layout/vList5"/>
    <dgm:cxn modelId="{9171A9B8-9B58-4CDD-B377-6376A25F9B5E}" type="presOf" srcId="{B97A3D78-52E9-4FB1-A5C0-294C04860EC7}" destId="{831B5BE7-1590-410F-96F9-0AC07E28B56A}" srcOrd="0" destOrd="1" presId="urn:microsoft.com/office/officeart/2005/8/layout/vList5"/>
    <dgm:cxn modelId="{56A0C3BB-91F3-40D2-A667-77649B9C9A84}" type="presOf" srcId="{DE9BDAAC-10AF-4144-B95B-C2B782D200BB}" destId="{8AAFEED4-7292-431E-A95E-7A1EC291AFAF}" srcOrd="0" destOrd="0" presId="urn:microsoft.com/office/officeart/2005/8/layout/vList5"/>
    <dgm:cxn modelId="{1A1F2A26-15C7-489B-8C1A-76CA05D53787}" type="presOf" srcId="{62457555-096E-4046-ADCC-D7CD0A070618}" destId="{30BC64F7-2B96-453B-BB12-957DBF3517FF}" srcOrd="0" destOrd="2" presId="urn:microsoft.com/office/officeart/2005/8/layout/vList5"/>
    <dgm:cxn modelId="{393CA580-5FEC-4848-8A5A-477A2474A5B8}" type="presOf" srcId="{841076D7-5EA6-4702-9470-8CA1956E9866}" destId="{EAD20AAB-2801-4920-8E08-4583F83DC3EF}" srcOrd="0" destOrd="0" presId="urn:microsoft.com/office/officeart/2005/8/layout/vList5"/>
    <dgm:cxn modelId="{87C97A45-6CF6-4077-B145-CC0F4A6B3A70}" type="presParOf" srcId="{8AAFEED4-7292-431E-A95E-7A1EC291AFAF}" destId="{82D6B115-A6D6-489A-8EE7-214EA7B71B33}" srcOrd="0" destOrd="0" presId="urn:microsoft.com/office/officeart/2005/8/layout/vList5"/>
    <dgm:cxn modelId="{B71ED46B-92BA-4A1F-9668-9FC8A6BAA349}" type="presParOf" srcId="{82D6B115-A6D6-489A-8EE7-214EA7B71B33}" destId="{27368C83-0110-490A-9BCA-630667B78256}" srcOrd="0" destOrd="0" presId="urn:microsoft.com/office/officeart/2005/8/layout/vList5"/>
    <dgm:cxn modelId="{A5C796E0-1D37-41EA-9F6A-E750199D63D3}" type="presParOf" srcId="{82D6B115-A6D6-489A-8EE7-214EA7B71B33}" destId="{831B5BE7-1590-410F-96F9-0AC07E28B56A}" srcOrd="1" destOrd="0" presId="urn:microsoft.com/office/officeart/2005/8/layout/vList5"/>
    <dgm:cxn modelId="{451EE465-B3C5-4ED9-B0B2-391BA595CD79}" type="presParOf" srcId="{8AAFEED4-7292-431E-A95E-7A1EC291AFAF}" destId="{842A0E61-CCD2-4D2C-BAF2-9C1FFB32A5AF}" srcOrd="1" destOrd="0" presId="urn:microsoft.com/office/officeart/2005/8/layout/vList5"/>
    <dgm:cxn modelId="{204B6197-94DF-4EC6-9147-39AB394FAC54}" type="presParOf" srcId="{8AAFEED4-7292-431E-A95E-7A1EC291AFAF}" destId="{2C500A47-20F9-4FF4-8C3F-72BEC4FFB533}" srcOrd="2" destOrd="0" presId="urn:microsoft.com/office/officeart/2005/8/layout/vList5"/>
    <dgm:cxn modelId="{F758BBA7-4E01-4386-8C3E-952BC42D7B57}" type="presParOf" srcId="{2C500A47-20F9-4FF4-8C3F-72BEC4FFB533}" destId="{EAD20AAB-2801-4920-8E08-4583F83DC3EF}" srcOrd="0" destOrd="0" presId="urn:microsoft.com/office/officeart/2005/8/layout/vList5"/>
    <dgm:cxn modelId="{90F74F56-133E-4817-B493-2188020B37E0}" type="presParOf" srcId="{2C500A47-20F9-4FF4-8C3F-72BEC4FFB533}" destId="{30BC64F7-2B96-453B-BB12-957DBF3517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E9BDAAC-10AF-4144-B95B-C2B782D200BB}" type="doc">
      <dgm:prSet loTypeId="urn:microsoft.com/office/officeart/2005/8/layout/vList5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C2E0676B-FDFB-49F5-9A8C-B30B68C9CD31}">
      <dgm:prSet phldrT="[Текст]" custT="1"/>
      <dgm:spPr/>
      <dgm:t>
        <a:bodyPr/>
        <a:lstStyle/>
        <a:p>
          <a:r>
            <a:rPr lang="ru-RU" sz="2000" b="1" dirty="0">
              <a:latin typeface="Arial Black" pitchFamily="34" charset="0"/>
              <a:cs typeface="Times New Roman" pitchFamily="18" charset="0"/>
            </a:rPr>
            <a:t>Первый космический </a:t>
          </a:r>
          <a:r>
            <a:rPr lang="ru-RU" sz="2000" b="1" dirty="0" smtClean="0">
              <a:latin typeface="Arial Black" pitchFamily="34" charset="0"/>
              <a:cs typeface="Times New Roman" pitchFamily="18" charset="0"/>
            </a:rPr>
            <a:t>полет</a:t>
          </a:r>
        </a:p>
        <a:p>
          <a:r>
            <a:rPr lang="ru-RU" sz="2000" b="1" dirty="0" smtClean="0"/>
            <a:t>4 октября 1994 года по 22 марта 1995 года </a:t>
          </a:r>
        </a:p>
        <a:p>
          <a:r>
            <a:rPr lang="ru-RU" sz="2000" b="1" dirty="0" smtClean="0"/>
            <a:t>бортинженер</a:t>
          </a:r>
        </a:p>
        <a:p>
          <a:endParaRPr lang="ru-RU" sz="2000" b="1" dirty="0">
            <a:latin typeface="Arial Black" pitchFamily="34" charset="0"/>
            <a:cs typeface="Times New Roman" pitchFamily="18" charset="0"/>
          </a:endParaRPr>
        </a:p>
      </dgm:t>
    </dgm:pt>
    <dgm:pt modelId="{A7DF4163-B2D1-4AE4-AC57-053624D20165}" type="parTrans" cxnId="{8FB6306E-3C86-448A-A80E-4F643ADB125A}">
      <dgm:prSet/>
      <dgm:spPr/>
      <dgm:t>
        <a:bodyPr/>
        <a:lstStyle/>
        <a:p>
          <a:endParaRPr lang="ru-RU"/>
        </a:p>
      </dgm:t>
    </dgm:pt>
    <dgm:pt modelId="{F74C74D0-69EA-4DD1-BB1C-6F07BE216704}" type="sibTrans" cxnId="{8FB6306E-3C86-448A-A80E-4F643ADB125A}">
      <dgm:prSet/>
      <dgm:spPr/>
      <dgm:t>
        <a:bodyPr/>
        <a:lstStyle/>
        <a:p>
          <a:endParaRPr lang="ru-RU"/>
        </a:p>
      </dgm:t>
    </dgm:pt>
    <dgm:pt modelId="{AFBCEE25-9E4B-48E5-8BED-87B20B21807C}">
      <dgm:prSet phldrT="[Текст]" custT="1"/>
      <dgm:spPr/>
      <dgm:t>
        <a:bodyPr/>
        <a:lstStyle/>
        <a:p>
          <a:pPr algn="l"/>
          <a:r>
            <a:rPr lang="ru-RU" sz="2000" dirty="0" smtClean="0"/>
            <a:t> полет на борту корабля "Союз ТМ-17" и орбитальной станции "Мир", в составе 17-й основной экспедиции, вместе с космонавтом Александром </a:t>
          </a:r>
          <a:r>
            <a:rPr lang="ru-RU" sz="2000" dirty="0" err="1" smtClean="0"/>
            <a:t>Викторенко</a:t>
          </a:r>
          <a:r>
            <a:rPr lang="ru-RU" sz="2000" dirty="0" smtClean="0"/>
            <a:t> и немецким астронавтом </a:t>
          </a:r>
          <a:r>
            <a:rPr lang="ru-RU" sz="2000" dirty="0" err="1" smtClean="0"/>
            <a:t>Ульфом</a:t>
          </a:r>
          <a:r>
            <a:rPr lang="ru-RU" sz="2000" dirty="0" smtClean="0"/>
            <a:t> </a:t>
          </a:r>
          <a:r>
            <a:rPr lang="ru-RU" sz="2000" dirty="0" err="1" smtClean="0"/>
            <a:t>Мербольдом</a:t>
          </a:r>
          <a:r>
            <a:rPr lang="ru-RU" sz="2000" dirty="0" smtClean="0"/>
            <a:t>, выполнили  все закрепленные за командой операции</a:t>
          </a:r>
          <a:endParaRPr lang="ru-RU" sz="2000" dirty="0">
            <a:latin typeface="Times New Roman" pitchFamily="18" charset="0"/>
            <a:cs typeface="Times New Roman" pitchFamily="18" charset="0"/>
          </a:endParaRPr>
        </a:p>
      </dgm:t>
    </dgm:pt>
    <dgm:pt modelId="{747A5B93-5544-4DDB-AC4B-FFA212CDF7BA}" type="parTrans" cxnId="{AA76F2E4-95FF-485E-8391-34CD6632AB5A}">
      <dgm:prSet/>
      <dgm:spPr/>
      <dgm:t>
        <a:bodyPr/>
        <a:lstStyle/>
        <a:p>
          <a:endParaRPr lang="ru-RU"/>
        </a:p>
      </dgm:t>
    </dgm:pt>
    <dgm:pt modelId="{1133B799-C8CA-47FE-B39B-17B956292BF4}" type="sibTrans" cxnId="{AA76F2E4-95FF-485E-8391-34CD6632AB5A}">
      <dgm:prSet/>
      <dgm:spPr/>
      <dgm:t>
        <a:bodyPr/>
        <a:lstStyle/>
        <a:p>
          <a:endParaRPr lang="ru-RU"/>
        </a:p>
      </dgm:t>
    </dgm:pt>
    <dgm:pt modelId="{841076D7-5EA6-4702-9470-8CA1956E9866}">
      <dgm:prSet phldrT="[Текст]" custT="1"/>
      <dgm:spPr/>
      <dgm:t>
        <a:bodyPr/>
        <a:lstStyle/>
        <a:p>
          <a:r>
            <a:rPr lang="ru-RU" sz="1600" dirty="0">
              <a:latin typeface="Arial Black" pitchFamily="34" charset="0"/>
            </a:rPr>
            <a:t>Второй космический </a:t>
          </a:r>
          <a:r>
            <a:rPr lang="ru-RU" sz="1600" dirty="0" smtClean="0">
              <a:latin typeface="Arial Black" pitchFamily="34" charset="0"/>
            </a:rPr>
            <a:t>полет</a:t>
          </a:r>
        </a:p>
        <a:p>
          <a:r>
            <a:rPr lang="ru-RU" sz="1800" b="1" i="0" dirty="0" smtClean="0"/>
            <a:t>с 15 по 24 мая 1997 года</a:t>
          </a:r>
        </a:p>
        <a:p>
          <a:r>
            <a:rPr lang="ru-RU" sz="1800" b="1" i="0" dirty="0" smtClean="0"/>
            <a:t>специалиста полета</a:t>
          </a:r>
          <a:endParaRPr lang="ru-RU" sz="1800" b="1" dirty="0">
            <a:latin typeface="Arial Black" pitchFamily="34" charset="0"/>
          </a:endParaRPr>
        </a:p>
      </dgm:t>
    </dgm:pt>
    <dgm:pt modelId="{0698835A-5B56-40A4-8BF7-C185D8C56EE9}" type="parTrans" cxnId="{7D464C6D-028A-4926-BE43-D4EB959BC26C}">
      <dgm:prSet/>
      <dgm:spPr/>
      <dgm:t>
        <a:bodyPr/>
        <a:lstStyle/>
        <a:p>
          <a:endParaRPr lang="ru-RU"/>
        </a:p>
      </dgm:t>
    </dgm:pt>
    <dgm:pt modelId="{7A5B70D4-5B35-465B-A31B-03074861B0A9}" type="sibTrans" cxnId="{7D464C6D-028A-4926-BE43-D4EB959BC26C}">
      <dgm:prSet/>
      <dgm:spPr/>
      <dgm:t>
        <a:bodyPr/>
        <a:lstStyle/>
        <a:p>
          <a:endParaRPr lang="ru-RU"/>
        </a:p>
      </dgm:t>
    </dgm:pt>
    <dgm:pt modelId="{056B7B41-A013-4EBC-903F-4A7B8DD67FB1}">
      <dgm:prSet/>
      <dgm:spPr/>
      <dgm:t>
        <a:bodyPr/>
        <a:lstStyle/>
        <a:p>
          <a:endParaRPr lang="ru-RU" sz="3600" dirty="0"/>
        </a:p>
      </dgm:t>
    </dgm:pt>
    <dgm:pt modelId="{A754F5BD-F93A-4385-9668-5F67D90211F8}" type="parTrans" cxnId="{1692D61E-E4DE-4695-BBBB-BF251046C30F}">
      <dgm:prSet/>
      <dgm:spPr/>
      <dgm:t>
        <a:bodyPr/>
        <a:lstStyle/>
        <a:p>
          <a:endParaRPr lang="ru-RU"/>
        </a:p>
      </dgm:t>
    </dgm:pt>
    <dgm:pt modelId="{8EDBDB44-8015-4F02-B14A-4C6DA664579B}" type="sibTrans" cxnId="{1692D61E-E4DE-4695-BBBB-BF251046C30F}">
      <dgm:prSet/>
      <dgm:spPr/>
      <dgm:t>
        <a:bodyPr/>
        <a:lstStyle/>
        <a:p>
          <a:endParaRPr lang="ru-RU"/>
        </a:p>
      </dgm:t>
    </dgm:pt>
    <dgm:pt modelId="{3E3F0E75-48E6-4AB1-BF24-5F40B1F68544}">
      <dgm:prSet phldrT="[Текст]" custT="1"/>
      <dgm:spPr/>
      <dgm:t>
        <a:bodyPr/>
        <a:lstStyle/>
        <a:p>
          <a:pPr algn="l"/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36988104-17A1-4887-BE5F-824E42910D72}" type="parTrans" cxnId="{B128284C-0843-474B-B379-8644DE0FBB8D}">
      <dgm:prSet/>
      <dgm:spPr/>
      <dgm:t>
        <a:bodyPr/>
        <a:lstStyle/>
        <a:p>
          <a:endParaRPr lang="ru-RU"/>
        </a:p>
      </dgm:t>
    </dgm:pt>
    <dgm:pt modelId="{8217FEEE-A612-48D8-8233-CA6D6A6E7AD2}" type="sibTrans" cxnId="{B128284C-0843-474B-B379-8644DE0FBB8D}">
      <dgm:prSet/>
      <dgm:spPr/>
      <dgm:t>
        <a:bodyPr/>
        <a:lstStyle/>
        <a:p>
          <a:endParaRPr lang="ru-RU"/>
        </a:p>
      </dgm:t>
    </dgm:pt>
    <dgm:pt modelId="{1B6C8CDB-B5E5-4816-9CE1-0090A9A29927}">
      <dgm:prSet phldrT="[Текст]" custT="1"/>
      <dgm:spPr/>
      <dgm:t>
        <a:bodyPr/>
        <a:lstStyle/>
        <a:p>
          <a:pPr algn="l"/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1B6CEC5A-C37F-4C5B-8BFD-FA3E12EA68EC}" type="parTrans" cxnId="{738592AB-BACC-4DAD-BD53-1C45493A4046}">
      <dgm:prSet/>
      <dgm:spPr/>
      <dgm:t>
        <a:bodyPr/>
        <a:lstStyle/>
        <a:p>
          <a:endParaRPr lang="ru-RU"/>
        </a:p>
      </dgm:t>
    </dgm:pt>
    <dgm:pt modelId="{4A32652C-B396-4E93-933A-B3E71418A5D4}" type="sibTrans" cxnId="{738592AB-BACC-4DAD-BD53-1C45493A4046}">
      <dgm:prSet/>
      <dgm:spPr/>
      <dgm:t>
        <a:bodyPr/>
        <a:lstStyle/>
        <a:p>
          <a:endParaRPr lang="ru-RU"/>
        </a:p>
      </dgm:t>
    </dgm:pt>
    <dgm:pt modelId="{62457555-096E-4046-ADCC-D7CD0A070618}">
      <dgm:prSet phldrT="[Текст]" custT="1"/>
      <dgm:spPr/>
      <dgm:t>
        <a:bodyPr/>
        <a:lstStyle/>
        <a:p>
          <a:pPr algn="l"/>
          <a:endParaRPr lang="ru-RU" sz="1300" dirty="0">
            <a:latin typeface="Times New Roman" pitchFamily="18" charset="0"/>
            <a:cs typeface="Times New Roman" pitchFamily="18" charset="0"/>
          </a:endParaRPr>
        </a:p>
      </dgm:t>
    </dgm:pt>
    <dgm:pt modelId="{EB7801A4-2E71-4BFD-B6E0-000326E0D00A}" type="parTrans" cxnId="{4DD35F21-5655-4F1D-9E67-EDAF3C7015FB}">
      <dgm:prSet/>
      <dgm:spPr/>
      <dgm:t>
        <a:bodyPr/>
        <a:lstStyle/>
        <a:p>
          <a:endParaRPr lang="ru-RU"/>
        </a:p>
      </dgm:t>
    </dgm:pt>
    <dgm:pt modelId="{ECFD289D-A0E4-423F-820A-63AD630DF973}" type="sibTrans" cxnId="{4DD35F21-5655-4F1D-9E67-EDAF3C7015FB}">
      <dgm:prSet/>
      <dgm:spPr/>
      <dgm:t>
        <a:bodyPr/>
        <a:lstStyle/>
        <a:p>
          <a:endParaRPr lang="ru-RU"/>
        </a:p>
      </dgm:t>
    </dgm:pt>
    <dgm:pt modelId="{2185CB71-EDC6-4E77-9A06-D127203187AD}">
      <dgm:prSet phldrT="[Текст]" custT="1"/>
      <dgm:spPr/>
      <dgm:t>
        <a:bodyPr/>
        <a:lstStyle/>
        <a:p>
          <a:pPr algn="l"/>
          <a:r>
            <a:rPr lang="ru-RU" sz="2000" dirty="0" smtClean="0"/>
            <a:t>Посадку совершила вместе с Александром </a:t>
          </a:r>
          <a:r>
            <a:rPr lang="ru-RU" sz="2000" dirty="0" err="1" smtClean="0"/>
            <a:t>Викторенко</a:t>
          </a:r>
          <a:r>
            <a:rPr lang="ru-RU" sz="2000" dirty="0" smtClean="0"/>
            <a:t> и Валерием Поляковым. </a:t>
          </a:r>
          <a:r>
            <a:rPr lang="ru-RU" sz="2000" b="1" dirty="0" smtClean="0"/>
            <a:t>Продолжительность полета составила 169 суток 05 часов 21 минуту 35 секунд.  </a:t>
          </a:r>
          <a:endParaRPr lang="ru-RU" sz="2000" b="1" dirty="0">
            <a:latin typeface="Times New Roman" pitchFamily="18" charset="0"/>
            <a:cs typeface="Times New Roman" pitchFamily="18" charset="0"/>
          </a:endParaRPr>
        </a:p>
      </dgm:t>
    </dgm:pt>
    <dgm:pt modelId="{ACC9501F-4F40-45D0-9FCC-8F0AF1A7BECD}" type="parTrans" cxnId="{451F67E0-1BEF-40D4-95BF-6E734D0D2E5C}">
      <dgm:prSet/>
      <dgm:spPr/>
    </dgm:pt>
    <dgm:pt modelId="{7E1B156F-A2FD-4A19-ACD9-C765938B1011}" type="sibTrans" cxnId="{451F67E0-1BEF-40D4-95BF-6E734D0D2E5C}">
      <dgm:prSet/>
      <dgm:spPr/>
    </dgm:pt>
    <dgm:pt modelId="{75152215-2A47-4FAE-9D92-CD66496481E8}">
      <dgm:prSet custT="1"/>
      <dgm:spPr/>
      <dgm:t>
        <a:bodyPr/>
        <a:lstStyle/>
        <a:p>
          <a:r>
            <a:rPr lang="ru-RU" sz="2400" b="0" i="0" dirty="0" smtClean="0"/>
            <a:t>Полет в составе экипажа </a:t>
          </a:r>
          <a:r>
            <a:rPr lang="ru-RU" sz="2400" b="0" i="0" dirty="0" err="1" smtClean="0"/>
            <a:t>шаттла</a:t>
          </a:r>
          <a:r>
            <a:rPr lang="ru-RU" sz="2400" b="0" i="0" dirty="0" smtClean="0"/>
            <a:t> </a:t>
          </a:r>
          <a:r>
            <a:rPr lang="ru-RU" sz="2400" b="0" i="0" dirty="0" err="1" smtClean="0"/>
            <a:t>Atlantis</a:t>
          </a:r>
          <a:r>
            <a:rPr lang="ru-RU" sz="2400" b="0" i="0" dirty="0" smtClean="0"/>
            <a:t> STS-84 по программе шестой стыковки с орбитальным комплексом "Мир«. </a:t>
          </a:r>
          <a:endParaRPr lang="ru-RU" sz="2400" dirty="0"/>
        </a:p>
      </dgm:t>
    </dgm:pt>
    <dgm:pt modelId="{570ACCC3-E9E2-49BB-B682-24DD03307B09}" type="parTrans" cxnId="{01197D18-FC6C-4C6A-8969-DC7B56E4771A}">
      <dgm:prSet/>
      <dgm:spPr/>
      <dgm:t>
        <a:bodyPr/>
        <a:lstStyle/>
        <a:p>
          <a:endParaRPr lang="ru-RU"/>
        </a:p>
      </dgm:t>
    </dgm:pt>
    <dgm:pt modelId="{B0ADD3A6-06DA-44EF-81D9-F4337B4556E0}" type="sibTrans" cxnId="{01197D18-FC6C-4C6A-8969-DC7B56E4771A}">
      <dgm:prSet/>
      <dgm:spPr/>
      <dgm:t>
        <a:bodyPr/>
        <a:lstStyle/>
        <a:p>
          <a:endParaRPr lang="ru-RU"/>
        </a:p>
      </dgm:t>
    </dgm:pt>
    <dgm:pt modelId="{6B049052-4358-4F9B-90D5-888FEDAA7484}">
      <dgm:prSet custT="1"/>
      <dgm:spPr/>
      <dgm:t>
        <a:bodyPr/>
        <a:lstStyle/>
        <a:p>
          <a:r>
            <a:rPr lang="ru-RU" sz="2400" b="1" i="0" dirty="0" smtClean="0"/>
            <a:t>Продолжительность полета составила 9 суток 5 часов 20 минут 48 секунд. </a:t>
          </a:r>
          <a:endParaRPr lang="ru-RU" sz="2400" b="1" dirty="0"/>
        </a:p>
      </dgm:t>
    </dgm:pt>
    <dgm:pt modelId="{401BC6EE-FB61-4F0B-8E0E-449777BDA39A}" type="parTrans" cxnId="{9ED2BC6C-C757-4134-AF3C-1B323C2E815C}">
      <dgm:prSet/>
      <dgm:spPr/>
    </dgm:pt>
    <dgm:pt modelId="{CDED0F96-28D6-4751-B3CA-BFE26CEEB0F9}" type="sibTrans" cxnId="{9ED2BC6C-C757-4134-AF3C-1B323C2E815C}">
      <dgm:prSet/>
      <dgm:spPr/>
    </dgm:pt>
    <dgm:pt modelId="{8AAFEED4-7292-431E-A95E-7A1EC291AFAF}" type="pres">
      <dgm:prSet presAssocID="{DE9BDAAC-10AF-4144-B95B-C2B782D200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2D6B115-A6D6-489A-8EE7-214EA7B71B33}" type="pres">
      <dgm:prSet presAssocID="{C2E0676B-FDFB-49F5-9A8C-B30B68C9CD31}" presName="linNode" presStyleCnt="0"/>
      <dgm:spPr/>
    </dgm:pt>
    <dgm:pt modelId="{27368C83-0110-490A-9BCA-630667B78256}" type="pres">
      <dgm:prSet presAssocID="{C2E0676B-FDFB-49F5-9A8C-B30B68C9CD31}" presName="parentText" presStyleLbl="node1" presStyleIdx="0" presStyleCnt="2" custScaleX="893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1B5BE7-1590-410F-96F9-0AC07E28B56A}" type="pres">
      <dgm:prSet presAssocID="{C2E0676B-FDFB-49F5-9A8C-B30B68C9CD31}" presName="descendantText" presStyleLbl="alignAccFollowNode1" presStyleIdx="0" presStyleCnt="2" custScaleX="131001" custScaleY="1164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2A0E61-CCD2-4D2C-BAF2-9C1FFB32A5AF}" type="pres">
      <dgm:prSet presAssocID="{F74C74D0-69EA-4DD1-BB1C-6F07BE216704}" presName="sp" presStyleCnt="0"/>
      <dgm:spPr/>
    </dgm:pt>
    <dgm:pt modelId="{2C500A47-20F9-4FF4-8C3F-72BEC4FFB533}" type="pres">
      <dgm:prSet presAssocID="{841076D7-5EA6-4702-9470-8CA1956E9866}" presName="linNode" presStyleCnt="0"/>
      <dgm:spPr/>
    </dgm:pt>
    <dgm:pt modelId="{EAD20AAB-2801-4920-8E08-4583F83DC3EF}" type="pres">
      <dgm:prSet presAssocID="{841076D7-5EA6-4702-9470-8CA1956E9866}" presName="parentText" presStyleLbl="node1" presStyleIdx="1" presStyleCnt="2" custScaleX="8808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BC64F7-2B96-453B-BB12-957DBF3517FF}" type="pres">
      <dgm:prSet presAssocID="{841076D7-5EA6-4702-9470-8CA1956E9866}" presName="descendantText" presStyleLbl="alignAccFollowNode1" presStyleIdx="1" presStyleCnt="2" custScaleX="126837" custScaleY="125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592AB-BACC-4DAD-BD53-1C45493A4046}" srcId="{841076D7-5EA6-4702-9470-8CA1956E9866}" destId="{1B6C8CDB-B5E5-4816-9CE1-0090A9A29927}" srcOrd="3" destOrd="0" parTransId="{1B6CEC5A-C37F-4C5B-8BFD-FA3E12EA68EC}" sibTransId="{4A32652C-B396-4E93-933A-B3E71418A5D4}"/>
    <dgm:cxn modelId="{795DF9D9-CB5A-4474-AF70-C6A3C86EB099}" type="presOf" srcId="{62457555-096E-4046-ADCC-D7CD0A070618}" destId="{30BC64F7-2B96-453B-BB12-957DBF3517FF}" srcOrd="0" destOrd="4" presId="urn:microsoft.com/office/officeart/2005/8/layout/vList5"/>
    <dgm:cxn modelId="{8FB6306E-3C86-448A-A80E-4F643ADB125A}" srcId="{DE9BDAAC-10AF-4144-B95B-C2B782D200BB}" destId="{C2E0676B-FDFB-49F5-9A8C-B30B68C9CD31}" srcOrd="0" destOrd="0" parTransId="{A7DF4163-B2D1-4AE4-AC57-053624D20165}" sibTransId="{F74C74D0-69EA-4DD1-BB1C-6F07BE216704}"/>
    <dgm:cxn modelId="{447D9724-1738-42E0-BC13-56589F43BD11}" type="presOf" srcId="{841076D7-5EA6-4702-9470-8CA1956E9866}" destId="{EAD20AAB-2801-4920-8E08-4583F83DC3EF}" srcOrd="0" destOrd="0" presId="urn:microsoft.com/office/officeart/2005/8/layout/vList5"/>
    <dgm:cxn modelId="{451F67E0-1BEF-40D4-95BF-6E734D0D2E5C}" srcId="{C2E0676B-FDFB-49F5-9A8C-B30B68C9CD31}" destId="{2185CB71-EDC6-4E77-9A06-D127203187AD}" srcOrd="1" destOrd="0" parTransId="{ACC9501F-4F40-45D0-9FCC-8F0AF1A7BECD}" sibTransId="{7E1B156F-A2FD-4A19-ACD9-C765938B1011}"/>
    <dgm:cxn modelId="{22F7CF7A-3FE7-411E-BC09-1BCCC220FD1F}" type="presOf" srcId="{AFBCEE25-9E4B-48E5-8BED-87B20B21807C}" destId="{831B5BE7-1590-410F-96F9-0AC07E28B56A}" srcOrd="0" destOrd="0" presId="urn:microsoft.com/office/officeart/2005/8/layout/vList5"/>
    <dgm:cxn modelId="{F2B56A12-56DA-45EA-A8F0-C210722D3C48}" type="presOf" srcId="{75152215-2A47-4FAE-9D92-CD66496481E8}" destId="{30BC64F7-2B96-453B-BB12-957DBF3517FF}" srcOrd="0" destOrd="1" presId="urn:microsoft.com/office/officeart/2005/8/layout/vList5"/>
    <dgm:cxn modelId="{B128284C-0843-474B-B379-8644DE0FBB8D}" srcId="{841076D7-5EA6-4702-9470-8CA1956E9866}" destId="{3E3F0E75-48E6-4AB1-BF24-5F40B1F68544}" srcOrd="0" destOrd="0" parTransId="{36988104-17A1-4887-BE5F-824E42910D72}" sibTransId="{8217FEEE-A612-48D8-8233-CA6D6A6E7AD2}"/>
    <dgm:cxn modelId="{9ED2BC6C-C757-4134-AF3C-1B323C2E815C}" srcId="{841076D7-5EA6-4702-9470-8CA1956E9866}" destId="{6B049052-4358-4F9B-90D5-888FEDAA7484}" srcOrd="2" destOrd="0" parTransId="{401BC6EE-FB61-4F0B-8E0E-449777BDA39A}" sibTransId="{CDED0F96-28D6-4751-B3CA-BFE26CEEB0F9}"/>
    <dgm:cxn modelId="{E0ED04A1-35FC-4085-9105-DB6467F29E13}" type="presOf" srcId="{2185CB71-EDC6-4E77-9A06-D127203187AD}" destId="{831B5BE7-1590-410F-96F9-0AC07E28B56A}" srcOrd="0" destOrd="1" presId="urn:microsoft.com/office/officeart/2005/8/layout/vList5"/>
    <dgm:cxn modelId="{01197D18-FC6C-4C6A-8969-DC7B56E4771A}" srcId="{841076D7-5EA6-4702-9470-8CA1956E9866}" destId="{75152215-2A47-4FAE-9D92-CD66496481E8}" srcOrd="1" destOrd="0" parTransId="{570ACCC3-E9E2-49BB-B682-24DD03307B09}" sibTransId="{B0ADD3A6-06DA-44EF-81D9-F4337B4556E0}"/>
    <dgm:cxn modelId="{15AD80FE-6825-4D06-AA43-AF1A62970729}" type="presOf" srcId="{DE9BDAAC-10AF-4144-B95B-C2B782D200BB}" destId="{8AAFEED4-7292-431E-A95E-7A1EC291AFAF}" srcOrd="0" destOrd="0" presId="urn:microsoft.com/office/officeart/2005/8/layout/vList5"/>
    <dgm:cxn modelId="{1692D61E-E4DE-4695-BBBB-BF251046C30F}" srcId="{841076D7-5EA6-4702-9470-8CA1956E9866}" destId="{056B7B41-A013-4EBC-903F-4A7B8DD67FB1}" srcOrd="5" destOrd="0" parTransId="{A754F5BD-F93A-4385-9668-5F67D90211F8}" sibTransId="{8EDBDB44-8015-4F02-B14A-4C6DA664579B}"/>
    <dgm:cxn modelId="{4DD35F21-5655-4F1D-9E67-EDAF3C7015FB}" srcId="{841076D7-5EA6-4702-9470-8CA1956E9866}" destId="{62457555-096E-4046-ADCC-D7CD0A070618}" srcOrd="4" destOrd="0" parTransId="{EB7801A4-2E71-4BFD-B6E0-000326E0D00A}" sibTransId="{ECFD289D-A0E4-423F-820A-63AD630DF973}"/>
    <dgm:cxn modelId="{7D464C6D-028A-4926-BE43-D4EB959BC26C}" srcId="{DE9BDAAC-10AF-4144-B95B-C2B782D200BB}" destId="{841076D7-5EA6-4702-9470-8CA1956E9866}" srcOrd="1" destOrd="0" parTransId="{0698835A-5B56-40A4-8BF7-C185D8C56EE9}" sibTransId="{7A5B70D4-5B35-465B-A31B-03074861B0A9}"/>
    <dgm:cxn modelId="{AA76F2E4-95FF-485E-8391-34CD6632AB5A}" srcId="{C2E0676B-FDFB-49F5-9A8C-B30B68C9CD31}" destId="{AFBCEE25-9E4B-48E5-8BED-87B20B21807C}" srcOrd="0" destOrd="0" parTransId="{747A5B93-5544-4DDB-AC4B-FFA212CDF7BA}" sibTransId="{1133B799-C8CA-47FE-B39B-17B956292BF4}"/>
    <dgm:cxn modelId="{22B8906A-E7E6-4F4A-858E-61D86695E4B7}" type="presOf" srcId="{056B7B41-A013-4EBC-903F-4A7B8DD67FB1}" destId="{30BC64F7-2B96-453B-BB12-957DBF3517FF}" srcOrd="0" destOrd="5" presId="urn:microsoft.com/office/officeart/2005/8/layout/vList5"/>
    <dgm:cxn modelId="{ABE68AB5-203C-4330-8B8A-90DAD657559B}" type="presOf" srcId="{3E3F0E75-48E6-4AB1-BF24-5F40B1F68544}" destId="{30BC64F7-2B96-453B-BB12-957DBF3517FF}" srcOrd="0" destOrd="0" presId="urn:microsoft.com/office/officeart/2005/8/layout/vList5"/>
    <dgm:cxn modelId="{F47C005D-7C8B-4E23-B546-6520CF3DCC96}" type="presOf" srcId="{6B049052-4358-4F9B-90D5-888FEDAA7484}" destId="{30BC64F7-2B96-453B-BB12-957DBF3517FF}" srcOrd="0" destOrd="2" presId="urn:microsoft.com/office/officeart/2005/8/layout/vList5"/>
    <dgm:cxn modelId="{C8BF138B-BB43-4883-8618-09BFCADE1939}" type="presOf" srcId="{C2E0676B-FDFB-49F5-9A8C-B30B68C9CD31}" destId="{27368C83-0110-490A-9BCA-630667B78256}" srcOrd="0" destOrd="0" presId="urn:microsoft.com/office/officeart/2005/8/layout/vList5"/>
    <dgm:cxn modelId="{5D1CEC22-5579-4CBB-96C9-8528F36D1BCB}" type="presOf" srcId="{1B6C8CDB-B5E5-4816-9CE1-0090A9A29927}" destId="{30BC64F7-2B96-453B-BB12-957DBF3517FF}" srcOrd="0" destOrd="3" presId="urn:microsoft.com/office/officeart/2005/8/layout/vList5"/>
    <dgm:cxn modelId="{AB5274AE-62C3-4A30-ABED-C92598853CB5}" type="presParOf" srcId="{8AAFEED4-7292-431E-A95E-7A1EC291AFAF}" destId="{82D6B115-A6D6-489A-8EE7-214EA7B71B33}" srcOrd="0" destOrd="0" presId="urn:microsoft.com/office/officeart/2005/8/layout/vList5"/>
    <dgm:cxn modelId="{054185EE-9EC2-407A-85D0-8EB130E5C7B6}" type="presParOf" srcId="{82D6B115-A6D6-489A-8EE7-214EA7B71B33}" destId="{27368C83-0110-490A-9BCA-630667B78256}" srcOrd="0" destOrd="0" presId="urn:microsoft.com/office/officeart/2005/8/layout/vList5"/>
    <dgm:cxn modelId="{FF3B051E-EF21-4010-8FAA-1158911CB57C}" type="presParOf" srcId="{82D6B115-A6D6-489A-8EE7-214EA7B71B33}" destId="{831B5BE7-1590-410F-96F9-0AC07E28B56A}" srcOrd="1" destOrd="0" presId="urn:microsoft.com/office/officeart/2005/8/layout/vList5"/>
    <dgm:cxn modelId="{44AA8575-4448-4BB0-96F5-4979D443EE67}" type="presParOf" srcId="{8AAFEED4-7292-431E-A95E-7A1EC291AFAF}" destId="{842A0E61-CCD2-4D2C-BAF2-9C1FFB32A5AF}" srcOrd="1" destOrd="0" presId="urn:microsoft.com/office/officeart/2005/8/layout/vList5"/>
    <dgm:cxn modelId="{60EBA644-8557-4282-87AA-67727A364648}" type="presParOf" srcId="{8AAFEED4-7292-431E-A95E-7A1EC291AFAF}" destId="{2C500A47-20F9-4FF4-8C3F-72BEC4FFB533}" srcOrd="2" destOrd="0" presId="urn:microsoft.com/office/officeart/2005/8/layout/vList5"/>
    <dgm:cxn modelId="{ED7744A1-E919-4E47-BA39-7FE9CCEE3F7C}" type="presParOf" srcId="{2C500A47-20F9-4FF4-8C3F-72BEC4FFB533}" destId="{EAD20AAB-2801-4920-8E08-4583F83DC3EF}" srcOrd="0" destOrd="0" presId="urn:microsoft.com/office/officeart/2005/8/layout/vList5"/>
    <dgm:cxn modelId="{3A21A274-30D2-4DEE-9065-B6015865E1E6}" type="presParOf" srcId="{2C500A47-20F9-4FF4-8C3F-72BEC4FFB533}" destId="{30BC64F7-2B96-453B-BB12-957DBF3517FF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D4D91B-599F-40AA-B1BF-F24100C4C343}">
      <dsp:nvSpPr>
        <dsp:cNvPr id="0" name=""/>
        <dsp:cNvSpPr/>
      </dsp:nvSpPr>
      <dsp:spPr>
        <a:xfrm>
          <a:off x="10279" y="2479445"/>
          <a:ext cx="1286160" cy="1660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/>
            <a:t>Методы </a:t>
          </a:r>
        </a:p>
      </dsp:txBody>
      <dsp:txXfrm>
        <a:off x="10279" y="2479445"/>
        <a:ext cx="1286160" cy="1660394"/>
      </dsp:txXfrm>
    </dsp:sp>
    <dsp:sp modelId="{78F60480-4693-4CFF-9510-FA06A7FA9292}">
      <dsp:nvSpPr>
        <dsp:cNvPr id="0" name=""/>
        <dsp:cNvSpPr/>
      </dsp:nvSpPr>
      <dsp:spPr>
        <a:xfrm rot="18066485">
          <a:off x="972675" y="2724495"/>
          <a:ext cx="1339680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1339680" y="116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8066485">
        <a:off x="1609023" y="2702637"/>
        <a:ext cx="66984" cy="66984"/>
      </dsp:txXfrm>
    </dsp:sp>
    <dsp:sp modelId="{20DDDA68-1B02-4C83-9797-B5CB3FD79BB8}">
      <dsp:nvSpPr>
        <dsp:cNvPr id="0" name=""/>
        <dsp:cNvSpPr/>
      </dsp:nvSpPr>
      <dsp:spPr>
        <a:xfrm>
          <a:off x="1988591" y="1608517"/>
          <a:ext cx="1690104" cy="11081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Теоретические</a:t>
          </a:r>
        </a:p>
      </dsp:txBody>
      <dsp:txXfrm>
        <a:off x="1988591" y="1608517"/>
        <a:ext cx="1690104" cy="1108196"/>
      </dsp:txXfrm>
    </dsp:sp>
    <dsp:sp modelId="{41058D74-1C52-4B76-84C7-6203790350DE}">
      <dsp:nvSpPr>
        <dsp:cNvPr id="0" name=""/>
        <dsp:cNvSpPr/>
      </dsp:nvSpPr>
      <dsp:spPr>
        <a:xfrm rot="17483961">
          <a:off x="3149903" y="1375810"/>
          <a:ext cx="1665137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1665137" y="116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7483961">
        <a:off x="3940843" y="1345816"/>
        <a:ext cx="83256" cy="83256"/>
      </dsp:txXfrm>
    </dsp:sp>
    <dsp:sp modelId="{E07266C6-9473-4B55-9B67-8382C5EC3FC5}">
      <dsp:nvSpPr>
        <dsp:cNvPr id="0" name=""/>
        <dsp:cNvSpPr/>
      </dsp:nvSpPr>
      <dsp:spPr>
        <a:xfrm>
          <a:off x="4286248" y="0"/>
          <a:ext cx="4439458" cy="12245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Анализ информации  источников интернет по теме ; " </a:t>
          </a:r>
          <a:r>
            <a:rPr lang="ru-RU" sz="2000" kern="1200" dirty="0" err="1" smtClean="0"/>
            <a:t>Россйские</a:t>
          </a:r>
          <a:r>
            <a:rPr lang="ru-RU" sz="2000" kern="1200" dirty="0" smtClean="0"/>
            <a:t> </a:t>
          </a:r>
          <a:r>
            <a:rPr lang="ru-RU" sz="2000" kern="1200" dirty="0"/>
            <a:t>женщины, покорители космоса."</a:t>
          </a:r>
        </a:p>
      </dsp:txBody>
      <dsp:txXfrm>
        <a:off x="4286248" y="0"/>
        <a:ext cx="4439458" cy="1224545"/>
      </dsp:txXfrm>
    </dsp:sp>
    <dsp:sp modelId="{B387C929-DC3B-47D1-9518-672B64112EAE}">
      <dsp:nvSpPr>
        <dsp:cNvPr id="0" name=""/>
        <dsp:cNvSpPr/>
      </dsp:nvSpPr>
      <dsp:spPr>
        <a:xfrm rot="163006">
          <a:off x="3678394" y="2163701"/>
          <a:ext cx="536712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536712" y="116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63006">
        <a:off x="3933333" y="2161917"/>
        <a:ext cx="26835" cy="26835"/>
      </dsp:txXfrm>
    </dsp:sp>
    <dsp:sp modelId="{ABC4D980-C743-4793-BF4C-03890D36C7FE}">
      <dsp:nvSpPr>
        <dsp:cNvPr id="0" name=""/>
        <dsp:cNvSpPr/>
      </dsp:nvSpPr>
      <dsp:spPr>
        <a:xfrm>
          <a:off x="4214805" y="1371568"/>
          <a:ext cx="4501779" cy="163297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Анализ  литературных источников информации  по выбранной теме</a:t>
          </a:r>
        </a:p>
      </dsp:txBody>
      <dsp:txXfrm>
        <a:off x="4214805" y="1371568"/>
        <a:ext cx="4501779" cy="1632973"/>
      </dsp:txXfrm>
    </dsp:sp>
    <dsp:sp modelId="{2FC4EFFF-3A7C-4E8B-8819-49CD7010749B}">
      <dsp:nvSpPr>
        <dsp:cNvPr id="0" name=""/>
        <dsp:cNvSpPr/>
      </dsp:nvSpPr>
      <dsp:spPr>
        <a:xfrm rot="3800239">
          <a:off x="915262" y="3915943"/>
          <a:ext cx="1382923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1382923" y="11634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3800239">
        <a:off x="1572151" y="3893004"/>
        <a:ext cx="69146" cy="69146"/>
      </dsp:txXfrm>
    </dsp:sp>
    <dsp:sp modelId="{241C70FB-770A-458C-A977-0FA474836551}">
      <dsp:nvSpPr>
        <dsp:cNvPr id="0" name=""/>
        <dsp:cNvSpPr/>
      </dsp:nvSpPr>
      <dsp:spPr>
        <a:xfrm>
          <a:off x="1917008" y="4080256"/>
          <a:ext cx="1744280" cy="93051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/>
            <a:t>Эмпирические</a:t>
          </a:r>
        </a:p>
      </dsp:txBody>
      <dsp:txXfrm>
        <a:off x="1917008" y="4080256"/>
        <a:ext cx="1744280" cy="930512"/>
      </dsp:txXfrm>
    </dsp:sp>
    <dsp:sp modelId="{060717EE-0EDB-4CF6-9AA5-D55AF74432F5}">
      <dsp:nvSpPr>
        <dsp:cNvPr id="0" name=""/>
        <dsp:cNvSpPr/>
      </dsp:nvSpPr>
      <dsp:spPr>
        <a:xfrm>
          <a:off x="3661289" y="4533878"/>
          <a:ext cx="620569" cy="23268"/>
        </a:xfrm>
        <a:custGeom>
          <a:avLst/>
          <a:gdLst/>
          <a:ahLst/>
          <a:cxnLst/>
          <a:rect l="0" t="0" r="0" b="0"/>
          <a:pathLst>
            <a:path>
              <a:moveTo>
                <a:pt x="0" y="11634"/>
              </a:moveTo>
              <a:lnTo>
                <a:pt x="620569" y="11634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956059" y="4529998"/>
        <a:ext cx="31028" cy="31028"/>
      </dsp:txXfrm>
    </dsp:sp>
    <dsp:sp modelId="{ECFD9042-18B3-4478-BB35-5A0058D86000}">
      <dsp:nvSpPr>
        <dsp:cNvPr id="0" name=""/>
        <dsp:cNvSpPr/>
      </dsp:nvSpPr>
      <dsp:spPr>
        <a:xfrm>
          <a:off x="4281858" y="3765910"/>
          <a:ext cx="4494704" cy="155920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/>
            <a:t>Тестирование и анкетирование в процессе социологического  опроса. Анализ результатов опроса</a:t>
          </a:r>
          <a:r>
            <a:rPr lang="ru-RU" sz="1600" kern="1200" dirty="0"/>
            <a:t>.</a:t>
          </a:r>
        </a:p>
      </dsp:txBody>
      <dsp:txXfrm>
        <a:off x="4281858" y="3765910"/>
        <a:ext cx="4494704" cy="1559203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B5BE7-1590-410F-96F9-0AC07E28B56A}">
      <dsp:nvSpPr>
        <dsp:cNvPr id="0" name=""/>
        <dsp:cNvSpPr/>
      </dsp:nvSpPr>
      <dsp:spPr>
        <a:xfrm rot="5400000">
          <a:off x="4334251" y="-1734153"/>
          <a:ext cx="2820510" cy="650012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продолжительностью 7 суток 21 час 52 минуты и 24 секунды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В ходе полета на орбитальном комплексе "Салют‑7" — "Союз Т‑5" — "Союз Т‑7" экипаж в составе Анатолия Березового, Валентина Лебедева, Леонида Попова, Александра Сереброва и Светланы Савицкой провел технические,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гео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‑ и астрофизические исследования, выполнили 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биотехнологические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и </a:t>
          </a:r>
          <a:r>
            <a:rPr lang="ru-RU" sz="2000" kern="1200" dirty="0" err="1">
              <a:latin typeface="Times New Roman" pitchFamily="18" charset="0"/>
              <a:cs typeface="Times New Roman" pitchFamily="18" charset="0"/>
            </a:rPr>
            <a:t>медико‑биологические</a:t>
          </a:r>
          <a:r>
            <a:rPr lang="ru-RU" sz="2000" kern="1200" dirty="0">
              <a:latin typeface="Times New Roman" pitchFamily="18" charset="0"/>
              <a:cs typeface="Times New Roman" pitchFamily="18" charset="0"/>
            </a:rPr>
            <a:t> эксперименты.</a:t>
          </a:r>
        </a:p>
      </dsp:txBody>
      <dsp:txXfrm rot="5400000">
        <a:off x="4334251" y="-1734153"/>
        <a:ext cx="2820510" cy="6500121"/>
      </dsp:txXfrm>
    </dsp:sp>
    <dsp:sp modelId="{27368C83-0110-490A-9BCA-630667B78256}">
      <dsp:nvSpPr>
        <dsp:cNvPr id="0" name=""/>
        <dsp:cNvSpPr/>
      </dsp:nvSpPr>
      <dsp:spPr>
        <a:xfrm>
          <a:off x="576" y="1587"/>
          <a:ext cx="2493869" cy="3028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Black" pitchFamily="34" charset="0"/>
              <a:cs typeface="Times New Roman" pitchFamily="18" charset="0"/>
            </a:rPr>
            <a:t>Первый космический полет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Black" pitchFamily="34" charset="0"/>
              <a:cs typeface="Times New Roman" pitchFamily="18" charset="0"/>
            </a:rPr>
            <a:t>19‑27 августа 1982 года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Black" pitchFamily="34" charset="0"/>
              <a:cs typeface="Times New Roman" pitchFamily="18" charset="0"/>
            </a:rPr>
            <a:t>Космонавт -испытатель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1" kern="1200" dirty="0">
            <a:latin typeface="Arial Black" pitchFamily="34" charset="0"/>
            <a:cs typeface="Times New Roman" pitchFamily="18" charset="0"/>
          </a:endParaRPr>
        </a:p>
      </dsp:txBody>
      <dsp:txXfrm>
        <a:off x="576" y="1587"/>
        <a:ext cx="2493869" cy="3028638"/>
      </dsp:txXfrm>
    </dsp:sp>
    <dsp:sp modelId="{30BC64F7-2B96-453B-BB12-957DBF3517FF}">
      <dsp:nvSpPr>
        <dsp:cNvPr id="0" name=""/>
        <dsp:cNvSpPr/>
      </dsp:nvSpPr>
      <dsp:spPr>
        <a:xfrm rot="5400000">
          <a:off x="4248711" y="1461628"/>
          <a:ext cx="3031836" cy="647189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продолжительностью 11 суток 19 часов 14 минут и 36 секунд 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В ходе полета на орбитальном комплексе "Салют‑7" — "Союз Т‑11" — "Союз Т‑12" космический экипаж в составе Леонида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Кизима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Владимира Соловьева, Олега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Атькова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Владимира </a:t>
          </a:r>
          <a:r>
            <a:rPr lang="ru-RU" sz="1600" kern="1200" dirty="0" err="1">
              <a:latin typeface="Times New Roman" pitchFamily="18" charset="0"/>
              <a:cs typeface="Times New Roman" pitchFamily="18" charset="0"/>
            </a:rPr>
            <a:t>Джанибекова</a:t>
          </a:r>
          <a:r>
            <a:rPr lang="ru-RU" sz="1600" kern="1200" dirty="0">
              <a:latin typeface="Times New Roman" pitchFamily="18" charset="0"/>
              <a:cs typeface="Times New Roman" pitchFamily="18" charset="0"/>
            </a:rPr>
            <a:t>, Игоря Волка и Светланы Савицкой провел ряд совместных экспериментов и исследований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.</a:t>
          </a:r>
        </a:p>
        <a:p>
          <a:pPr marL="171450" lvl="1" indent="-171450" algn="ctr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i="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25 июля 1984 года капитан </a:t>
          </a:r>
          <a:r>
            <a:rPr lang="ru-RU" sz="1800" b="1" i="0" kern="1200" dirty="0" err="1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Джанибеков</a:t>
          </a:r>
          <a:r>
            <a:rPr lang="ru-RU" sz="1800" b="1" i="0" kern="1200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rPr>
            <a:t> и бортинженер Савицкая совершили выход в открытый космос для испытания в безвоздушном пространстве новой разработки советских ученых - "электронно-лучевой пушки".</a:t>
          </a:r>
          <a:r>
            <a:rPr lang="ru-RU" sz="1800" b="1" kern="1200" dirty="0">
              <a:latin typeface="Times New Roman" pitchFamily="18" charset="0"/>
              <a:cs typeface="Times New Roman" pitchFamily="18" charset="0"/>
            </a:rPr>
            <a:t>вне космического корабля они пробыли  3 часа 35 минут.</a:t>
          </a: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/>
          </a:r>
          <a:br>
            <a:rPr lang="ru-RU" sz="1800" kern="1200" dirty="0">
              <a:latin typeface="Times New Roman" pitchFamily="18" charset="0"/>
              <a:cs typeface="Times New Roman" pitchFamily="18" charset="0"/>
            </a:rPr>
          </a:br>
          <a:r>
            <a:rPr lang="ru-RU" sz="1800" kern="1200" dirty="0">
              <a:latin typeface="Times New Roman" pitchFamily="18" charset="0"/>
              <a:cs typeface="Times New Roman" pitchFamily="18" charset="0"/>
            </a:rPr>
            <a:t> </a:t>
          </a:r>
          <a:endParaRPr lang="ru-RU" sz="1800" b="1" kern="1200" dirty="0">
            <a:solidFill>
              <a:sysClr val="windowText" lastClr="000000"/>
            </a:solidFill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 rot="5400000">
        <a:off x="4248711" y="1461628"/>
        <a:ext cx="3031836" cy="6471895"/>
      </dsp:txXfrm>
    </dsp:sp>
    <dsp:sp modelId="{EAD20AAB-2801-4920-8E08-4583F83DC3EF}">
      <dsp:nvSpPr>
        <dsp:cNvPr id="0" name=""/>
        <dsp:cNvSpPr/>
      </dsp:nvSpPr>
      <dsp:spPr>
        <a:xfrm>
          <a:off x="576" y="3183256"/>
          <a:ext cx="2528105" cy="302863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Black" pitchFamily="34" charset="0"/>
            </a:rPr>
            <a:t>Второй космический полет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Black" pitchFamily="34" charset="0"/>
            </a:rPr>
            <a:t>17‑29 июля 1984 года бортинженера КК "Союз Т‑12" и орбитальной станции "Салют‑7"   </a:t>
          </a:r>
        </a:p>
      </dsp:txBody>
      <dsp:txXfrm>
        <a:off x="576" y="3183256"/>
        <a:ext cx="2528105" cy="302863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31B5BE7-1590-410F-96F9-0AC07E28B56A}">
      <dsp:nvSpPr>
        <dsp:cNvPr id="0" name=""/>
        <dsp:cNvSpPr/>
      </dsp:nvSpPr>
      <dsp:spPr>
        <a:xfrm rot="5400000">
          <a:off x="4334251" y="-1734153"/>
          <a:ext cx="2820510" cy="6500121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 полет на борту корабля "Союз ТМ-17" и орбитальной станции "Мир", в составе 17-й основной экспедиции, вместе с космонавтом Александром </a:t>
          </a:r>
          <a:r>
            <a:rPr lang="ru-RU" sz="2000" kern="1200" dirty="0" err="1" smtClean="0"/>
            <a:t>Викторенко</a:t>
          </a:r>
          <a:r>
            <a:rPr lang="ru-RU" sz="2000" kern="1200" dirty="0" smtClean="0"/>
            <a:t> и немецким астронавтом </a:t>
          </a:r>
          <a:r>
            <a:rPr lang="ru-RU" sz="2000" kern="1200" dirty="0" err="1" smtClean="0"/>
            <a:t>Ульфом</a:t>
          </a:r>
          <a:r>
            <a:rPr lang="ru-RU" sz="2000" kern="1200" dirty="0" smtClean="0"/>
            <a:t> </a:t>
          </a:r>
          <a:r>
            <a:rPr lang="ru-RU" sz="2000" kern="1200" dirty="0" err="1" smtClean="0"/>
            <a:t>Мербольдом</a:t>
          </a:r>
          <a:r>
            <a:rPr lang="ru-RU" sz="2000" kern="1200" dirty="0" smtClean="0"/>
            <a:t>, выполнили  все закрепленные за командой операции</a:t>
          </a:r>
          <a:endParaRPr lang="ru-RU" sz="20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/>
            <a:t>Посадку совершила вместе с Александром </a:t>
          </a:r>
          <a:r>
            <a:rPr lang="ru-RU" sz="2000" kern="1200" dirty="0" err="1" smtClean="0"/>
            <a:t>Викторенко</a:t>
          </a:r>
          <a:r>
            <a:rPr lang="ru-RU" sz="2000" kern="1200" dirty="0" smtClean="0"/>
            <a:t> и Валерием Поляковым. </a:t>
          </a:r>
          <a:r>
            <a:rPr lang="ru-RU" sz="2000" b="1" kern="1200" dirty="0" smtClean="0"/>
            <a:t>Продолжительность полета составила 169 суток 05 часов 21 минуту 35 секунд.  </a:t>
          </a:r>
          <a:endParaRPr lang="ru-RU" sz="2000" b="1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334251" y="-1734153"/>
        <a:ext cx="2820510" cy="6500121"/>
      </dsp:txXfrm>
    </dsp:sp>
    <dsp:sp modelId="{27368C83-0110-490A-9BCA-630667B78256}">
      <dsp:nvSpPr>
        <dsp:cNvPr id="0" name=""/>
        <dsp:cNvSpPr/>
      </dsp:nvSpPr>
      <dsp:spPr>
        <a:xfrm>
          <a:off x="576" y="1587"/>
          <a:ext cx="2493869" cy="302863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latin typeface="Arial Black" pitchFamily="34" charset="0"/>
              <a:cs typeface="Times New Roman" pitchFamily="18" charset="0"/>
            </a:rPr>
            <a:t>Первый космический </a:t>
          </a:r>
          <a:r>
            <a:rPr lang="ru-RU" sz="2000" b="1" kern="1200" dirty="0" smtClean="0">
              <a:latin typeface="Arial Black" pitchFamily="34" charset="0"/>
              <a:cs typeface="Times New Roman" pitchFamily="18" charset="0"/>
            </a:rPr>
            <a:t>полет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4 октября 1994 года по 22 марта 1995 года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бортинженер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latin typeface="Arial Black" pitchFamily="34" charset="0"/>
            <a:cs typeface="Times New Roman" pitchFamily="18" charset="0"/>
          </a:endParaRPr>
        </a:p>
      </dsp:txBody>
      <dsp:txXfrm>
        <a:off x="576" y="1587"/>
        <a:ext cx="2493869" cy="3028638"/>
      </dsp:txXfrm>
    </dsp:sp>
    <dsp:sp modelId="{30BC64F7-2B96-453B-BB12-957DBF3517FF}">
      <dsp:nvSpPr>
        <dsp:cNvPr id="0" name=""/>
        <dsp:cNvSpPr/>
      </dsp:nvSpPr>
      <dsp:spPr>
        <a:xfrm rot="5400000">
          <a:off x="4248711" y="1461628"/>
          <a:ext cx="3031836" cy="6471895"/>
        </a:xfrm>
        <a:prstGeom prst="round2Same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0" i="0" kern="1200" dirty="0" smtClean="0"/>
            <a:t>Полет в составе экипажа </a:t>
          </a:r>
          <a:r>
            <a:rPr lang="ru-RU" sz="2400" b="0" i="0" kern="1200" dirty="0" err="1" smtClean="0"/>
            <a:t>шаттла</a:t>
          </a:r>
          <a:r>
            <a:rPr lang="ru-RU" sz="2400" b="0" i="0" kern="1200" dirty="0" smtClean="0"/>
            <a:t> </a:t>
          </a:r>
          <a:r>
            <a:rPr lang="ru-RU" sz="2400" b="0" i="0" kern="1200" dirty="0" err="1" smtClean="0"/>
            <a:t>Atlantis</a:t>
          </a:r>
          <a:r>
            <a:rPr lang="ru-RU" sz="2400" b="0" i="0" kern="1200" dirty="0" smtClean="0"/>
            <a:t> STS-84 по программе шестой стыковки с орбитальным комплексом "Мир«. 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i="0" kern="1200" dirty="0" smtClean="0"/>
            <a:t>Продолжительность полета составила 9 суток 5 часов 20 минут 48 секунд. </a:t>
          </a:r>
          <a:endParaRPr lang="ru-RU" sz="2400" b="1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300" kern="1200" dirty="0">
            <a:latin typeface="Times New Roman" pitchFamily="18" charset="0"/>
            <a:cs typeface="Times New Roman" pitchFamily="18" charset="0"/>
          </a:endParaRPr>
        </a:p>
        <a:p>
          <a:pPr marL="285750" lvl="1" indent="-285750" algn="l" defTabSz="1600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3600" kern="1200" dirty="0"/>
        </a:p>
      </dsp:txBody>
      <dsp:txXfrm rot="5400000">
        <a:off x="4248711" y="1461628"/>
        <a:ext cx="3031836" cy="6471895"/>
      </dsp:txXfrm>
    </dsp:sp>
    <dsp:sp modelId="{EAD20AAB-2801-4920-8E08-4583F83DC3EF}">
      <dsp:nvSpPr>
        <dsp:cNvPr id="0" name=""/>
        <dsp:cNvSpPr/>
      </dsp:nvSpPr>
      <dsp:spPr>
        <a:xfrm>
          <a:off x="576" y="3183256"/>
          <a:ext cx="2528105" cy="3028638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>
              <a:latin typeface="Arial Black" pitchFamily="34" charset="0"/>
            </a:rPr>
            <a:t>Второй космический </a:t>
          </a:r>
          <a:r>
            <a:rPr lang="ru-RU" sz="1600" kern="1200" dirty="0" smtClean="0">
              <a:latin typeface="Arial Black" pitchFamily="34" charset="0"/>
            </a:rPr>
            <a:t>полет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с 15 по 24 мая 1997 года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i="0" kern="1200" dirty="0" smtClean="0"/>
            <a:t>специалиста полета</a:t>
          </a:r>
          <a:endParaRPr lang="ru-RU" sz="1800" b="1" kern="1200" dirty="0">
            <a:latin typeface="Arial Black" pitchFamily="34" charset="0"/>
          </a:endParaRPr>
        </a:p>
      </dsp:txBody>
      <dsp:txXfrm>
        <a:off x="576" y="3183256"/>
        <a:ext cx="2528105" cy="302863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5000">
              <a:srgbClr val="5E9EFF">
                <a:alpha val="16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0484E-65C3-4067-B84E-DE68A9F892E6}" type="datetimeFigureOut">
              <a:rPr lang="ru-RU" smtClean="0"/>
              <a:pPr/>
              <a:t>23.08.2023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7F481-390D-478E-B047-B4C8A1069D7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%D0%A3%D1%81%D1%81%D1%83%D1%80%D0%B8%D0%B9%D1%81%D0%BA%D0%B8%D0%B9_%D0%B3%D0%BE%D1%80%D0%BE%D0%B4%D1%81%D0%BA%D0%BE%D0%B9_%D0%BE%D0%BA%D1%80%D1%83%D0%B3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6.xml"/><Relationship Id="rId5" Type="http://schemas.openxmlformats.org/officeDocument/2006/relationships/image" Target="NUL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p.ru/daily/26287/3164706/" TargetMode="External"/><Relationship Id="rId2" Type="http://schemas.openxmlformats.org/officeDocument/2006/relationships/hyperlink" Target="http://fb.ru/article/234715/kosmonavt-elena-kondakova-biografiya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cosmos-online.ru/people/72.html" TargetMode="External"/><Relationship Id="rId5" Type="http://schemas.openxmlformats.org/officeDocument/2006/relationships/hyperlink" Target="http://www.warheroes.ru/hero/hero.asp?Hero_id=518" TargetMode="External"/><Relationship Id="rId4" Type="http://schemas.openxmlformats.org/officeDocument/2006/relationships/hyperlink" Target="http://astronaut.ru/crossroad/320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7000899"/>
          </a:xfrm>
        </p:spPr>
        <p:txBody>
          <a:bodyPr>
            <a:normAutofit/>
          </a:bodyPr>
          <a:lstStyle/>
          <a:p>
            <a:r>
              <a:rPr lang="ru-RU" sz="1800" b="1" u="sng" dirty="0"/>
              <a:t>Городские научные чтения школьников 5 -7 классов «Шаг в науку»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1600" dirty="0"/>
              <a:t>Муниципальное бюджетное общеобразовательное учреждение «Центр образования №21»</a:t>
            </a:r>
            <a:br>
              <a:rPr lang="ru-RU" sz="1600" dirty="0"/>
            </a:br>
            <a:r>
              <a:rPr lang="ru-RU" sz="1600" dirty="0"/>
              <a:t> Пролетарского района. г. Тулы </a:t>
            </a:r>
            <a:br>
              <a:rPr lang="ru-RU" sz="1600" dirty="0"/>
            </a:br>
            <a:r>
              <a:rPr lang="ru-RU" sz="1600" b="1" dirty="0"/>
              <a:t>телефон: </a:t>
            </a:r>
            <a:r>
              <a:rPr lang="ru-RU" sz="1600" dirty="0"/>
              <a:t>(4872) 44-08-40     </a:t>
            </a:r>
            <a:r>
              <a:rPr lang="ru-RU" sz="1600" b="1" dirty="0" err="1"/>
              <a:t>e-mail</a:t>
            </a:r>
            <a:r>
              <a:rPr lang="ru-RU" sz="1600" b="1" dirty="0"/>
              <a:t>:</a:t>
            </a:r>
            <a:r>
              <a:rPr lang="ru-RU" sz="1600" dirty="0"/>
              <a:t> tula-co21@tularegion.org</a:t>
            </a:r>
            <a:br>
              <a:rPr lang="ru-RU" sz="1600" dirty="0"/>
            </a:br>
            <a:r>
              <a:rPr lang="ru-RU" sz="1600" dirty="0"/>
              <a:t>  </a:t>
            </a:r>
            <a:br>
              <a:rPr lang="ru-RU" sz="1600" dirty="0"/>
            </a:br>
            <a:r>
              <a:rPr lang="ru-RU" sz="1600" dirty="0"/>
              <a:t>Номинация:</a:t>
            </a:r>
            <a:br>
              <a:rPr lang="ru-RU" sz="1600" dirty="0"/>
            </a:br>
            <a:r>
              <a:rPr lang="ru-RU" sz="1600" dirty="0"/>
              <a:t>«</a:t>
            </a:r>
            <a:r>
              <a:rPr lang="ru-RU" sz="1600" i="1" dirty="0"/>
              <a:t>История российской космонавтики»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вклад российских космонавтов, инженеров и конструкторов в исследование космоса, космическая техника  и технологии)</a:t>
            </a:r>
            <a:br>
              <a:rPr lang="ru-RU" sz="1600" dirty="0"/>
            </a:br>
            <a:r>
              <a:rPr lang="ru-RU" sz="1600" dirty="0"/>
              <a:t> </a:t>
            </a:r>
            <a:br>
              <a:rPr lang="ru-RU" sz="1600" dirty="0"/>
            </a:br>
            <a:r>
              <a:rPr lang="ru-RU" sz="2400" b="1" i="1" u="sng" dirty="0"/>
              <a:t>Тема</a:t>
            </a:r>
            <a:r>
              <a:rPr lang="ru-RU" sz="2400" b="1" i="1" u="sng" dirty="0" smtClean="0"/>
              <a:t>:</a:t>
            </a:r>
            <a:br>
              <a:rPr lang="ru-RU" sz="2400" b="1" i="1" u="sng" dirty="0" smtClean="0"/>
            </a:br>
            <a:r>
              <a:rPr lang="ru-RU" sz="2400" b="1" i="1" u="sng" dirty="0" smtClean="0"/>
              <a:t> </a:t>
            </a:r>
            <a:r>
              <a:rPr lang="ru-RU" sz="2400" b="1" i="1" u="sng" dirty="0"/>
              <a:t>«Советские и Российские женщины -  покорители космоса.»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                                          </a:t>
            </a:r>
            <a:br>
              <a:rPr lang="ru-RU" sz="1600" dirty="0"/>
            </a:br>
            <a:r>
              <a:rPr lang="ru-RU" sz="1600" dirty="0"/>
              <a:t>	                           </a:t>
            </a:r>
            <a:br>
              <a:rPr lang="ru-RU" sz="1600" dirty="0"/>
            </a:br>
            <a:r>
              <a:rPr lang="ru-RU" sz="2000" dirty="0" smtClean="0"/>
              <a:t>                                 </a:t>
            </a:r>
            <a:r>
              <a:rPr lang="ru-RU" sz="2000" b="1" u="sng" dirty="0" smtClean="0"/>
              <a:t>Автор</a:t>
            </a:r>
            <a:r>
              <a:rPr lang="ru-RU" sz="2000" b="1" u="sng" dirty="0"/>
              <a:t>:</a:t>
            </a:r>
            <a:r>
              <a:rPr lang="ru-RU" sz="2000" dirty="0"/>
              <a:t> Тучкова </a:t>
            </a:r>
            <a:r>
              <a:rPr lang="ru-RU" sz="2000" dirty="0" smtClean="0"/>
              <a:t>Диана Александровна  5А класс </a:t>
            </a:r>
            <a:r>
              <a:rPr lang="ru-RU" sz="2000" b="1" u="sng" dirty="0" err="1" smtClean="0"/>
              <a:t>Руководитель:</a:t>
            </a:r>
            <a:r>
              <a:rPr lang="ru-RU" sz="2000" dirty="0" err="1" smtClean="0"/>
              <a:t>Ефремова</a:t>
            </a:r>
            <a:r>
              <a:rPr lang="ru-RU" sz="2000" dirty="0" smtClean="0"/>
              <a:t> </a:t>
            </a:r>
            <a:r>
              <a:rPr lang="ru-RU" sz="2000" dirty="0"/>
              <a:t>О.Н. </a:t>
            </a:r>
            <a:br>
              <a:rPr lang="ru-RU" sz="2000" dirty="0"/>
            </a:br>
            <a:r>
              <a:rPr lang="ru-RU" sz="2000" dirty="0" smtClean="0"/>
              <a:t>                      учитель географии</a:t>
            </a:r>
            <a:r>
              <a:rPr lang="ru-RU" sz="2000" dirty="0" smtClean="0"/>
              <a:t>, химии </a:t>
            </a:r>
            <a:r>
              <a:rPr lang="ru-RU" sz="2000" dirty="0" smtClean="0"/>
              <a:t>руководитель НОУ«Научный </a:t>
            </a:r>
            <a:r>
              <a:rPr lang="ru-RU" sz="2000" dirty="0"/>
              <a:t>формат» </a:t>
            </a:r>
            <a:r>
              <a:rPr lang="ru-RU" sz="1600" dirty="0"/>
              <a:t/>
            </a:r>
            <a:br>
              <a:rPr lang="ru-RU" sz="1600" dirty="0"/>
            </a:b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Полеты в Космос.</a:t>
            </a: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0" y="642918"/>
          <a:ext cx="9001155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89034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Первая женщина на борту Международной космической станции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pic>
        <p:nvPicPr>
          <p:cNvPr id="21506" name="Picture 2" descr="http://images.aif.ru/004/627/0ce38ceb4b4db82c084f9846adac22fd.jpg"/>
          <p:cNvPicPr>
            <a:picLocks noChangeAspect="1" noChangeArrowheads="1"/>
          </p:cNvPicPr>
          <p:nvPr/>
        </p:nvPicPr>
        <p:blipFill>
          <a:blip r:embed="rId2" cstate="print"/>
          <a:srcRect l="10547" t="8824" r="12109"/>
          <a:stretch>
            <a:fillRect/>
          </a:stretch>
        </p:blipFill>
        <p:spPr bwMode="auto">
          <a:xfrm>
            <a:off x="0" y="571480"/>
            <a:ext cx="3571900" cy="279616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43306" y="857232"/>
            <a:ext cx="550069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Елена Олеговна Серова род</a:t>
            </a:r>
            <a:r>
              <a:rPr lang="ru-RU" dirty="0"/>
              <a:t>. 22 апреля 1976, село Воздвиженка, </a:t>
            </a:r>
            <a:r>
              <a:rPr lang="ru-RU" dirty="0" smtClean="0"/>
              <a:t>Уссурийский округ</a:t>
            </a:r>
            <a:r>
              <a:rPr lang="ru-RU" dirty="0" smtClean="0">
                <a:hlinkClick r:id="rId3" tooltip="Уссурийский городской округ"/>
              </a:rPr>
              <a:t> </a:t>
            </a:r>
            <a:r>
              <a:rPr lang="ru-RU" dirty="0"/>
              <a:t> Приморского края) — российский </a:t>
            </a:r>
            <a:r>
              <a:rPr lang="ru-RU" dirty="0" smtClean="0"/>
              <a:t>космонавт испытатель</a:t>
            </a:r>
            <a:r>
              <a:rPr lang="ru-RU" dirty="0"/>
              <a:t> отряда ФГБУ «НИИ ЦПК имени Ю. А. Гагарина». Вторая россиянка, после </a:t>
            </a:r>
            <a:r>
              <a:rPr lang="ru-RU" dirty="0" smtClean="0"/>
              <a:t>Елены  </a:t>
            </a:r>
            <a:r>
              <a:rPr lang="ru-RU" dirty="0" err="1" smtClean="0"/>
              <a:t>Кондаковой</a:t>
            </a:r>
            <a:r>
              <a:rPr lang="ru-RU" dirty="0" smtClean="0"/>
              <a:t>(четвёртая</a:t>
            </a:r>
            <a:r>
              <a:rPr lang="ru-RU" dirty="0"/>
              <a:t> — с учётом СССР</a:t>
            </a:r>
            <a:r>
              <a:rPr lang="ru-RU" dirty="0" smtClean="0"/>
              <a:t>),</a:t>
            </a:r>
          </a:p>
          <a:p>
            <a:r>
              <a:rPr lang="ru-RU" dirty="0"/>
              <a:t>В 1993 году окончила среднюю школу № 99 Западной группы войск в г. </a:t>
            </a:r>
            <a:r>
              <a:rPr lang="ru-RU" dirty="0" err="1"/>
              <a:t>Гроссенхайне</a:t>
            </a:r>
            <a:r>
              <a:rPr lang="ru-RU" dirty="0"/>
              <a:t>, Германия. В </a:t>
            </a:r>
            <a:r>
              <a:rPr lang="ru-RU" dirty="0" smtClean="0"/>
              <a:t>марте 2001 года окончила аэрокосмический факультет Московского авиационного института имени С. Орджоникидзе (МАИ) с квалификацией — «инженер».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143380"/>
            <a:ext cx="914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15 декабря 2011 года решением </a:t>
            </a:r>
            <a:r>
              <a:rPr lang="ru-RU" dirty="0" smtClean="0"/>
              <a:t>комиссии была </a:t>
            </a:r>
            <a:r>
              <a:rPr lang="ru-RU" dirty="0"/>
              <a:t>назначена бортинженером в состав основного экипажа корабля Союз </a:t>
            </a:r>
            <a:r>
              <a:rPr lang="ru-RU" dirty="0" smtClean="0"/>
              <a:t>ТМА-14М. </a:t>
            </a:r>
          </a:p>
          <a:p>
            <a:r>
              <a:rPr lang="ru-RU" dirty="0" smtClean="0"/>
              <a:t>24 </a:t>
            </a:r>
            <a:r>
              <a:rPr lang="ru-RU" dirty="0"/>
              <a:t>сентября 2014 года </a:t>
            </a:r>
            <a:r>
              <a:rPr lang="ru-RU" dirty="0" smtClean="0"/>
              <a:t>утверждена </a:t>
            </a:r>
            <a:r>
              <a:rPr lang="ru-RU" dirty="0"/>
              <a:t>в качестве бортинженера-1 основного экипажа ТПК Союз </a:t>
            </a:r>
            <a:r>
              <a:rPr lang="ru-RU" dirty="0" smtClean="0"/>
              <a:t>ТМА-14М</a:t>
            </a:r>
          </a:p>
          <a:p>
            <a:r>
              <a:rPr lang="ru-RU" dirty="0" smtClean="0"/>
              <a:t>26 </a:t>
            </a:r>
            <a:r>
              <a:rPr lang="ru-RU" dirty="0"/>
              <a:t>сентября 2014 года стартовала в качестве бортинженера-1 пилотируемого корабля «Союз ТМА-14М». В тот же день, через 5 часов 46 минут после старта и успешной состыковки корабля с МКС, вошла в состав 41-й и 42-й основных экспедиций в качестве </a:t>
            </a:r>
            <a:r>
              <a:rPr lang="ru-RU" dirty="0" smtClean="0"/>
              <a:t>бортинженера.</a:t>
            </a:r>
          </a:p>
          <a:p>
            <a:r>
              <a:rPr lang="ru-RU" dirty="0" smtClean="0"/>
              <a:t> 12 </a:t>
            </a:r>
            <a:r>
              <a:rPr lang="ru-RU" dirty="0"/>
              <a:t>марта 2015 года в составе экипажа корабля «Союз ТМА-14М» </a:t>
            </a:r>
            <a:r>
              <a:rPr lang="ru-RU" dirty="0" smtClean="0"/>
              <a:t>вернулась </a:t>
            </a:r>
            <a:r>
              <a:rPr lang="ru-RU" dirty="0"/>
              <a:t>из экспедиции.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pPr lvl="0"/>
            <a:r>
              <a:rPr lang="ru-RU" sz="2800" b="1" dirty="0"/>
              <a:t>Социологический</a:t>
            </a:r>
            <a:r>
              <a:rPr lang="ru-RU" b="1" dirty="0"/>
              <a:t> </a:t>
            </a:r>
            <a:r>
              <a:rPr lang="ru-RU" sz="2800" b="1" dirty="0"/>
              <a:t>опрос</a:t>
            </a:r>
            <a:r>
              <a:rPr lang="ru-RU" sz="2800" b="1" dirty="0" smtClean="0"/>
              <a:t>.</a:t>
            </a:r>
            <a:endParaRPr lang="ru-RU" sz="2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3429000"/>
          <a:ext cx="9001156" cy="2782047"/>
        </p:xfrm>
        <a:graphic>
          <a:graphicData uri="http://schemas.openxmlformats.org/drawingml/2006/table">
            <a:tbl>
              <a:tblPr/>
              <a:tblGrid>
                <a:gridCol w="793319"/>
                <a:gridCol w="2395676"/>
                <a:gridCol w="1682598"/>
                <a:gridCol w="1683425"/>
                <a:gridCol w="2446138"/>
              </a:tblGrid>
              <a:tr h="4286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№ вопроса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Учителя 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Учащиеся 5-7 классов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Учащиеся 8-10 классов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Люди на улице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1438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 15 чел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С . Савицкая -7 чел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Терешкова- 15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Терешкова- 17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Е. Кондакова-3 чел.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Терешкова- 19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Е.Кондакова-10 чел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С. Савицкая – 7 человек.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22 чел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 Терешкова – 15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Терешкова- 20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В. Терешкова- 36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005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8746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Е. Серова -6 человек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Затрудняюсь ответить.</a:t>
                      </a:r>
                      <a:endParaRPr lang="ru-RU" sz="100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1" dirty="0">
                          <a:solidFill>
                            <a:srgbClr val="333333"/>
                          </a:solidFill>
                          <a:latin typeface="Calibri Light"/>
                          <a:ea typeface="Times New Roman"/>
                          <a:cs typeface="Times New Roman"/>
                        </a:rPr>
                        <a:t>Е. Серова-5 чел. </a:t>
                      </a:r>
                      <a:endParaRPr lang="ru-RU" sz="1000" dirty="0">
                        <a:solidFill>
                          <a:srgbClr val="000000"/>
                        </a:solidFill>
                        <a:latin typeface="Calibri Light"/>
                        <a:ea typeface="Times New Roman"/>
                        <a:cs typeface="Times New Roman"/>
                      </a:endParaRPr>
                    </a:p>
                  </a:txBody>
                  <a:tcPr marL="60540" marR="60540" marT="0" marB="0">
                    <a:lnL>
                      <a:noFill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6E6F4"/>
                    </a:solidFill>
                  </a:tcPr>
                </a:tc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42844" y="3071810"/>
            <a:ext cx="8143932" cy="30777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Таблица №1. Результаты социологического опроса.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142844" y="785794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Данный опрос проводился по следующим пунктам.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Каких женщин – космонавтов вы знаете?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Кто из женщин космонавтов полетел первым в космос?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совершил самый длительный полет?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первая космонавтка, вышедшая в открытый космос?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Кто из российских женщин- космонавтов первой в мире совершил  полет  на МКС,  в каком году?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642942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/>
              <a:t>Общие выводы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571480"/>
            <a:ext cx="91440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smtClean="0"/>
              <a:t>1.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Изучив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источники информации ,с которыми я работала, поняла, что в книгах,  большинство материала о полетах женщин периода СССР- В Терешковой и С. Савицкой ,  информация о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Е.Кондаковой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и  Е. Серова больше в   сети интернет . Я пыталась найти информацию о исследованиях, которые проводили космонавтки во врем своих полетов, но эта сфера остается закрытой для широких масс.</a:t>
            </a:r>
          </a:p>
          <a:p>
            <a:pPr lvl="0"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2.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процессе написания работы я выяснила краткие подробности не только их  личной жизни, особенности  подготовки к полетам, но  научную деятельность, которую они проводили  в процессе полета, представлена в таблице 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3.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результате сравнения  количество полетов российских женщин – космонавтов и женщин – космонавтов из других стран, которые представлены в главе №6, я выяснила, что по количеству совершенных полетов в космос Россия  занимает второе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место</a:t>
            </a:r>
          </a:p>
          <a:p>
            <a:pPr algn="ctr"/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4. В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своей работе я попыталась выяснить причину небольшого количества полетов в космос Российских женщин. В результате анализа материала я увидела много мнений, ( глава 6), которые объективно не объясняют причину небольшого количества женских полетов в космос в нашей стране.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785794"/>
            <a:ext cx="90011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Терешкова во время полета в космос сказала такую фразу : «Эй небо, снимай шляпу! Я иду!»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и небо приняло эту отважную женщину  и открыла дверь  всем женщинам – космонавтам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свой дворец  - Космос, который до сих пор манит  своей неизвестностью и красотой.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4579" name="Picture 3" descr="http://static1.repo.aif.ru/1/67/249214/437400a503e6660c5379da0c03f1ecdd.jpg"/>
          <p:cNvPicPr>
            <a:picLocks noChangeAspect="1" noChangeArrowheads="1"/>
          </p:cNvPicPr>
          <p:nvPr/>
        </p:nvPicPr>
        <p:blipFill>
          <a:blip r:embed="rId2" cstate="print"/>
          <a:srcRect l="33879" r="6541" b="26726"/>
          <a:stretch>
            <a:fillRect/>
          </a:stretch>
        </p:blipFill>
        <p:spPr bwMode="auto">
          <a:xfrm>
            <a:off x="6572232" y="2928934"/>
            <a:ext cx="2571768" cy="2212053"/>
          </a:xfrm>
          <a:prstGeom prst="rect">
            <a:avLst/>
          </a:prstGeom>
          <a:noFill/>
        </p:spPr>
      </p:pic>
      <p:pic>
        <p:nvPicPr>
          <p:cNvPr id="24581" name="Picture 5" descr="http://ribalych.ru/wp-content/uploads/2013/01/027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8129" y="3643314"/>
            <a:ext cx="2025573" cy="3214685"/>
          </a:xfrm>
          <a:prstGeom prst="rect">
            <a:avLst/>
          </a:prstGeom>
          <a:noFill/>
        </p:spPr>
      </p:pic>
      <p:pic>
        <p:nvPicPr>
          <p:cNvPr id="24583" name="Picture 7" descr="http://naked-science.ru/sites/default/files/images/9_96.jpg"/>
          <p:cNvPicPr>
            <a:picLocks noChangeAspect="1" noChangeArrowheads="1"/>
          </p:cNvPicPr>
          <p:nvPr/>
        </p:nvPicPr>
        <p:blipFill>
          <a:blip r:embed="rId4" cstate="print"/>
          <a:srcRect l="4687" r="20312"/>
          <a:stretch>
            <a:fillRect/>
          </a:stretch>
        </p:blipFill>
        <p:spPr bwMode="auto">
          <a:xfrm>
            <a:off x="0" y="2857496"/>
            <a:ext cx="2378107" cy="2467269"/>
          </a:xfrm>
          <a:prstGeom prst="rect">
            <a:avLst/>
          </a:prstGeom>
          <a:noFill/>
        </p:spPr>
      </p:pic>
      <p:pic>
        <p:nvPicPr>
          <p:cNvPr id="24587" name="Picture 11" descr="http://lh6.ggpht.com/-uwKZZc-o5jo/T4bOXesKFzI/AAAAAAAAsgw/m7TYrS9f9XY/clip_image001%25255B6%25255D.jpg?imgmax=8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57422" y="3668099"/>
            <a:ext cx="2296989" cy="31899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70328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Источники информации</a:t>
            </a:r>
            <a:endParaRPr lang="ru-RU" dirty="0"/>
          </a:p>
        </p:txBody>
      </p:sp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42844" y="928670"/>
            <a:ext cx="900115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 Большая Российская энциклопедия: В 30-ти тт. / Председатель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науч.-ред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совета Ю. С. Осипов. Отв.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ред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С. Л. Кравец. — М.: Большая Российская энциклопедия, 2006. — 6050-612с,  767 с.,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 А.Железняков, 1997-2009. Энциклопедия "Космонавтика". Публикации. Последнее обновление 13.12.2009.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Пономарева В.Л. Женское лицо космоса. — М.: ГЕЛИОС, 2002. — 250с - 320 с.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 Светлана Савицкая « Я во всем стараюсь быть первой» "Парламентская газета", № 48, 17 марта 2004 г.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 А.Железняков, 1997-2009. Энциклопедия "Космонавтика". Публикации. Последнее обновление 13.12.2009.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Источники интернет: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Fb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/RU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2"/>
              </a:rPr>
              <a:t>http://fb.ru/article/234715/kosmonavt-elena-kondakova-biografiya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Сайт «Комсомольской правды» 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http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://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www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kp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.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ru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daily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/26287/3164706/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Энциклопедия СССР – Россия НПО « Энергия»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http://astronaut.ru/crossroad/320.htm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Герои страны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5"/>
              </a:rPr>
              <a:t>http://www.warheroes.ru/hero/hero.asp?Hero_id=518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Космос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он-лайн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6"/>
              </a:rPr>
              <a:t>https://cosmos-online.ru/people/72.html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645952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Сайт НИИ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Центр подготовки космонавтов им. Ю. Гагарина http://www.gctc.ru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2844" y="714358"/>
          <a:ext cx="8858312" cy="4925367"/>
        </p:xfrm>
        <a:graphic>
          <a:graphicData uri="http://schemas.openxmlformats.org/drawingml/2006/table">
            <a:tbl>
              <a:tblPr/>
              <a:tblGrid>
                <a:gridCol w="800668"/>
                <a:gridCol w="8057644"/>
              </a:tblGrid>
              <a:tr h="40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Arial Black"/>
                          <a:ea typeface="Calibri"/>
                          <a:cs typeface="Times New Roman"/>
                        </a:rPr>
                        <a:t>Введение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39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/>
                          <a:ea typeface="Times New Roman"/>
                          <a:cs typeface="Times New Roman"/>
                        </a:rPr>
                        <a:t>Позывной – «Чайка». Первая женщина – космонавт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371475" algn="l"/>
                          <a:tab pos="457200" algn="l"/>
                        </a:tabLst>
                      </a:pPr>
                      <a:r>
                        <a:rPr lang="ru-RU" sz="1800" b="1" dirty="0">
                          <a:latin typeface="Arial Black"/>
                          <a:ea typeface="Calibri"/>
                          <a:cs typeface="Times New Roman"/>
                        </a:rPr>
                        <a:t>Первый  женский след в открытом космосе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19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Arial Black"/>
                          <a:ea typeface="Calibri"/>
                          <a:cs typeface="Times New Roman"/>
                        </a:rPr>
                        <a:t>Первый самый длительный полет женщины - космонавта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Первая женщина на борту Международной космической станции.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Социологический опрос.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4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6.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Сравнение полетов в космос Российских женщин – космонавтов с полетами в космос  женщин – космонавтов из других стран.</a:t>
                      </a:r>
                      <a:r>
                        <a:rPr lang="ru-RU" sz="1800" i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7.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Общие </a:t>
                      </a: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выводы.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49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8.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Заключение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>
                          <a:latin typeface="Calibri"/>
                          <a:ea typeface="Calibri"/>
                          <a:cs typeface="Times New Roman"/>
                        </a:rPr>
                        <a:t>9.</a:t>
                      </a:r>
                      <a:endParaRPr lang="ru-RU" sz="12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Источники информации.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18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2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333333"/>
                          </a:solidFill>
                          <a:latin typeface="Arial Black"/>
                          <a:ea typeface="Times New Roman"/>
                          <a:cs typeface="Times New Roman"/>
                        </a:rPr>
                        <a:t>ПРИЛОЖЕНИЕ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1633" marR="6163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929718" cy="6463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71475" algn="l"/>
                <a:tab pos="457200" algn="l"/>
              </a:tabLs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Содержание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Введение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001156" cy="607220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b="1" dirty="0"/>
              <a:t>Цель работы </a:t>
            </a:r>
            <a:r>
              <a:rPr lang="ru-RU" dirty="0"/>
              <a:t>– изучить историю полетов женщин – космонавтов в России и </a:t>
            </a:r>
            <a:r>
              <a:rPr lang="ru-RU" dirty="0" smtClean="0"/>
              <a:t>СССР</a:t>
            </a:r>
          </a:p>
          <a:p>
            <a:pPr>
              <a:buNone/>
            </a:pPr>
            <a:r>
              <a:rPr lang="ru-RU" b="1" dirty="0"/>
              <a:t>Задачи:</a:t>
            </a:r>
          </a:p>
          <a:p>
            <a:r>
              <a:rPr lang="ru-RU" dirty="0"/>
              <a:t>- рассмотреть источники информации по выбранной теме.</a:t>
            </a:r>
          </a:p>
          <a:p>
            <a:r>
              <a:rPr lang="ru-RU" dirty="0"/>
              <a:t>-Составить хронологию полетов.</a:t>
            </a:r>
          </a:p>
          <a:p>
            <a:r>
              <a:rPr lang="ru-RU" dirty="0"/>
              <a:t>- выяснить, какой вклад в науку они внесли в развитие советской космонавтики.</a:t>
            </a:r>
          </a:p>
          <a:p>
            <a:r>
              <a:rPr lang="ru-RU" dirty="0"/>
              <a:t>- сравнить количество женщин-космонавтов России с количеством женщин космонавтов из других стран.</a:t>
            </a:r>
          </a:p>
          <a:p>
            <a:pPr>
              <a:buNone/>
            </a:pPr>
            <a:r>
              <a:rPr lang="ru-RU" b="1" dirty="0"/>
              <a:t>Предмет </a:t>
            </a:r>
            <a:r>
              <a:rPr lang="ru-RU" b="1" dirty="0" err="1"/>
              <a:t>реферативно</a:t>
            </a:r>
            <a:r>
              <a:rPr lang="ru-RU" b="1" dirty="0"/>
              <a:t>- исследовательской работы- </a:t>
            </a:r>
            <a:r>
              <a:rPr lang="ru-RU" dirty="0"/>
              <a:t>Российские женщины космонавты.</a:t>
            </a:r>
          </a:p>
          <a:p>
            <a:pPr>
              <a:buNone/>
            </a:pPr>
            <a:r>
              <a:rPr lang="ru-RU" b="1" dirty="0"/>
              <a:t>Объект исследования- </a:t>
            </a:r>
            <a:r>
              <a:rPr lang="ru-RU" dirty="0"/>
              <a:t>Валентина Терешкова, Светлана Савицкая, Елена </a:t>
            </a:r>
            <a:r>
              <a:rPr lang="ru-RU" dirty="0" err="1"/>
              <a:t>Кондакова</a:t>
            </a:r>
            <a:r>
              <a:rPr lang="ru-RU" dirty="0"/>
              <a:t>, Елена Серова.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работы: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0" y="642918"/>
          <a:ext cx="8786842" cy="60007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0" y="2009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42852"/>
            <a:ext cx="8786874" cy="714356"/>
          </a:xfrm>
        </p:spPr>
        <p:txBody>
          <a:bodyPr>
            <a:noAutofit/>
          </a:bodyPr>
          <a:lstStyle/>
          <a:p>
            <a:pPr lvl="0"/>
            <a:r>
              <a:rPr lang="ru-RU" sz="2800" b="1" dirty="0"/>
              <a:t>Позывной – «Чайка». Первая женщина – космонавт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pic>
        <p:nvPicPr>
          <p:cNvPr id="8194" name="Picture 2" descr="http://rodnik.3dn.ru/_fr/0/147294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714356"/>
            <a:ext cx="3018880" cy="42148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143240" y="500042"/>
            <a:ext cx="614363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Валентина Терешкова родилась </a:t>
            </a:r>
            <a:r>
              <a:rPr lang="ru-RU" sz="2100" dirty="0"/>
              <a:t>6 марта 1937 года в деревне </a:t>
            </a:r>
            <a:r>
              <a:rPr lang="ru-RU" sz="2100" dirty="0" err="1"/>
              <a:t>Масленниково</a:t>
            </a:r>
            <a:r>
              <a:rPr lang="ru-RU" sz="2100" dirty="0"/>
              <a:t> </a:t>
            </a:r>
            <a:r>
              <a:rPr lang="ru-RU" sz="2100" dirty="0" err="1"/>
              <a:t>Тутаевского</a:t>
            </a:r>
            <a:r>
              <a:rPr lang="ru-RU" sz="2100" dirty="0"/>
              <a:t> района Ярославской </a:t>
            </a:r>
            <a:r>
              <a:rPr lang="ru-RU" sz="2100" dirty="0" smtClean="0"/>
              <a:t>области</a:t>
            </a:r>
          </a:p>
          <a:p>
            <a:r>
              <a:rPr lang="ru-RU" sz="2100" dirty="0" smtClean="0"/>
              <a:t>В </a:t>
            </a:r>
            <a:r>
              <a:rPr lang="ru-RU" sz="2100" dirty="0"/>
              <a:t>отряд космонавтов Терешкова была зачислена 12 марта 1962 </a:t>
            </a:r>
            <a:r>
              <a:rPr lang="ru-RU" sz="2100" dirty="0" smtClean="0"/>
              <a:t>года и </a:t>
            </a:r>
            <a:r>
              <a:rPr lang="ru-RU" sz="2100" dirty="0"/>
              <a:t>стала проходить обучение как слушатель-космонавт 2-го отряда. </a:t>
            </a:r>
            <a:endParaRPr lang="ru-RU" sz="2100" dirty="0" smtClean="0"/>
          </a:p>
          <a:p>
            <a:r>
              <a:rPr lang="ru-RU" sz="2100" dirty="0" smtClean="0"/>
              <a:t>29 </a:t>
            </a:r>
            <a:r>
              <a:rPr lang="ru-RU" sz="2100" dirty="0"/>
              <a:t>ноября1962 года она сдала выпускные экзамены по ОКП на «отлично». С 1 декабря 1962 года Терешкова — космонавт 1-го отряда 1-го отдела. </a:t>
            </a:r>
            <a:endParaRPr lang="ru-RU" sz="2100" dirty="0" smtClean="0"/>
          </a:p>
          <a:p>
            <a:r>
              <a:rPr lang="ru-RU" sz="2100" dirty="0"/>
              <a:t>16 </a:t>
            </a:r>
            <a:r>
              <a:rPr lang="ru-RU" sz="2100" dirty="0" smtClean="0"/>
              <a:t>июня 1963 </a:t>
            </a:r>
            <a:r>
              <a:rPr lang="ru-RU" sz="2100" dirty="0"/>
              <a:t>года на космическом корабле Восток-6, он продолжался почти трое суток</a:t>
            </a:r>
            <a:endParaRPr lang="ru-RU" sz="2100" dirty="0" smtClean="0"/>
          </a:p>
          <a:p>
            <a:r>
              <a:rPr lang="ru-RU" sz="2100" dirty="0" smtClean="0"/>
              <a:t> Сразу </a:t>
            </a:r>
            <a:r>
              <a:rPr lang="ru-RU" sz="2100" dirty="0"/>
              <a:t>после полёта, она стала инструктором-космонавтом 1-го отряда и была на этой должности до 14 марта 1966 </a:t>
            </a:r>
            <a:r>
              <a:rPr lang="ru-RU" sz="2100" dirty="0" smtClean="0"/>
              <a:t>года</a:t>
            </a:r>
          </a:p>
          <a:p>
            <a:r>
              <a:rPr lang="ru-RU" sz="2100" dirty="0"/>
              <a:t>С 1968 года по 1987 год была председателем Комитета советских женщин</a:t>
            </a:r>
            <a:r>
              <a:rPr lang="ru-RU" sz="2100" dirty="0" smtClean="0"/>
              <a:t>.</a:t>
            </a:r>
          </a:p>
          <a:p>
            <a:r>
              <a:rPr lang="ru-RU" sz="2100" dirty="0" smtClean="0"/>
              <a:t>Всю свою жизнь она посвятила и посвящает  общественно политической деятельности.</a:t>
            </a:r>
            <a:endParaRPr lang="ru-RU" sz="21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" y="5072074"/>
            <a:ext cx="3214677" cy="1500198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Inflate">
              <a:avLst>
                <a:gd name="adj" fmla="val 20000"/>
              </a:avLst>
            </a:prstTxWarp>
            <a:spAutoFit/>
          </a:bodyPr>
          <a:lstStyle/>
          <a:p>
            <a:pPr algn="ctr"/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«Эй! Небо! </a:t>
            </a:r>
            <a:endParaRPr lang="ru-RU" sz="3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ru-RU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Сними 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шляпу!»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s://im0-tub-ru.yandex.net/i?id=163adc684c58e84b4640ddcac0ded772-l&amp;n=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857232"/>
            <a:ext cx="3639493" cy="23678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Валентина Терешкова.</a:t>
            </a:r>
            <a:endParaRPr lang="ru-RU" dirty="0"/>
          </a:p>
        </p:txBody>
      </p:sp>
      <p:pic>
        <p:nvPicPr>
          <p:cNvPr id="1026" name="Picture 2" descr="Космонавт Валентина Терешкова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43240" y="2428868"/>
            <a:ext cx="3238523" cy="2428892"/>
          </a:xfrm>
          <a:prstGeom prst="rect">
            <a:avLst/>
          </a:prstGeom>
          <a:noFill/>
        </p:spPr>
      </p:pic>
      <p:sp>
        <p:nvSpPr>
          <p:cNvPr id="1028" name="AutoShape 4" descr="https://adsl.zveronline.ru/projects/articles/2015/07/19/chayka-na-orbite-chem-valentina-tereshkova-prognevala-sergeya-koroleva/8d64d46438cd11b350d20cdd5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adsl.zveronline.ru/projects/articles/2015/07/19/chayka-na-orbite-chem-valentina-tereshkova-prognevala-sergeya-koroleva/8d64d46438cd11b350d20cdd51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приземление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643570" y="4168196"/>
            <a:ext cx="3500430" cy="268980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0" y="3143248"/>
            <a:ext cx="2000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Перед полетом с дублирующей площадки.</a:t>
            </a:r>
            <a:endParaRPr lang="ru-RU" b="1" dirty="0"/>
          </a:p>
        </p:txBody>
      </p:sp>
      <p:pic>
        <p:nvPicPr>
          <p:cNvPr id="9" name="Рисунок 8" descr="эмблема patch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500958" y="0"/>
            <a:ext cx="1643042" cy="30653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500430" y="6286520"/>
            <a:ext cx="2000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.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500298" y="6072206"/>
            <a:ext cx="3143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Приземление в Алтайском крае </a:t>
            </a:r>
            <a:r>
              <a:rPr lang="ru-RU" b="1" dirty="0" err="1" smtClean="0"/>
              <a:t>Баевском</a:t>
            </a:r>
            <a:r>
              <a:rPr lang="ru-RU" b="1" dirty="0" smtClean="0"/>
              <a:t> районе  .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571504"/>
          </a:xfrm>
        </p:spPr>
        <p:txBody>
          <a:bodyPr>
            <a:normAutofit/>
          </a:bodyPr>
          <a:lstStyle/>
          <a:p>
            <a:pPr lvl="0"/>
            <a:r>
              <a:rPr lang="ru-RU" sz="3100" b="1" dirty="0"/>
              <a:t>Первый  женский след в открытом космосе. </a:t>
            </a:r>
            <a:endParaRPr lang="ru-RU" dirty="0"/>
          </a:p>
        </p:txBody>
      </p:sp>
      <p:pic>
        <p:nvPicPr>
          <p:cNvPr id="18434" name="Picture 2" descr="http://radiovesti.ru/pics/b/249/81.jpg"/>
          <p:cNvPicPr>
            <a:picLocks noChangeAspect="1" noChangeArrowheads="1"/>
          </p:cNvPicPr>
          <p:nvPr/>
        </p:nvPicPr>
        <p:blipFill>
          <a:blip r:embed="rId2" cstate="print"/>
          <a:srcRect r="6123"/>
          <a:stretch>
            <a:fillRect/>
          </a:stretch>
        </p:blipFill>
        <p:spPr bwMode="auto">
          <a:xfrm>
            <a:off x="0" y="714356"/>
            <a:ext cx="3428992" cy="285752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428992" y="785794"/>
            <a:ext cx="57150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Светлана Савицкая Родилась </a:t>
            </a:r>
            <a:r>
              <a:rPr lang="ru-RU" dirty="0"/>
              <a:t>8 августа 1948 года в городе Москва, РСФСР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1966 году окончила 10 классов московской средней школы №637</a:t>
            </a:r>
          </a:p>
          <a:p>
            <a:r>
              <a:rPr lang="ru-RU" dirty="0" smtClean="0"/>
              <a:t>.В 1971 году окончила Центральную объединенную летно-техническую школу при ЦК ДОСААФ СССР, получила квалификацию «летчик-инструктор».</a:t>
            </a:r>
          </a:p>
          <a:p>
            <a:r>
              <a:rPr lang="ru-RU" dirty="0" smtClean="0"/>
              <a:t>В 1972 году окончила Московский авиационный институт (МАИ) имени Серго </a:t>
            </a:r>
            <a:r>
              <a:rPr lang="ru-RU" dirty="0" err="1" smtClean="0"/>
              <a:t>Орджоникидзе.В</a:t>
            </a:r>
            <a:r>
              <a:rPr lang="ru-RU" dirty="0" smtClean="0"/>
              <a:t> 1976 году окончила самолетное отделение Школы летчиков-испытателей Летно-исследовательского института (ЛИИ) Министерства авиационной промышленности (МАП) в городе Жуковский.25 февраля</a:t>
            </a:r>
          </a:p>
          <a:p>
            <a:r>
              <a:rPr lang="ru-RU" dirty="0" smtClean="0"/>
              <a:t> 1986 года защитила диссертацию в МВТУ им.Баумана и получила степень кандидата технических наук.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929198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 1972 года работала летчиком-инструктором Центрального аэроклуба имени В.П.Чкалова в </a:t>
            </a:r>
            <a:r>
              <a:rPr lang="ru-RU" dirty="0" err="1" smtClean="0"/>
              <a:t>Москве.С</a:t>
            </a:r>
            <a:r>
              <a:rPr lang="ru-RU" dirty="0" smtClean="0"/>
              <a:t> декабря 1974 года была прикомандирована к Школе летчиков-испытателей ЛИИ для выполнения рекордных работ. </a:t>
            </a:r>
          </a:p>
          <a:p>
            <a:r>
              <a:rPr lang="ru-RU" dirty="0"/>
              <a:t>Большой опыт, знания, энергия Светланы Савицкой и сегодня направлены на развитие отечественной науки и космонавтики. В настоящее время она - депутат Государственной Думы и общественный деятель.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Полеты в Космос.</a:t>
            </a: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0" y="642918"/>
          <a:ext cx="9001155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</p:spPr>
        <p:txBody>
          <a:bodyPr>
            <a:normAutofit fontScale="90000"/>
          </a:bodyPr>
          <a:lstStyle/>
          <a:p>
            <a:pPr lvl="0" algn="l"/>
            <a:r>
              <a:rPr lang="ru-RU" sz="3100" b="1" dirty="0"/>
              <a:t>Первый самый длительный полет женщины </a:t>
            </a:r>
            <a:r>
              <a:rPr lang="ru-RU" sz="3100" b="1" dirty="0" smtClean="0"/>
              <a:t>-космонавта</a:t>
            </a:r>
            <a:endParaRPr lang="ru-RU" dirty="0"/>
          </a:p>
        </p:txBody>
      </p:sp>
      <p:pic>
        <p:nvPicPr>
          <p:cNvPr id="20482" name="Picture 2" descr="Елена Кондакова. Архив"/>
          <p:cNvPicPr>
            <a:picLocks noChangeAspect="1" noChangeArrowheads="1"/>
          </p:cNvPicPr>
          <p:nvPr/>
        </p:nvPicPr>
        <p:blipFill>
          <a:blip r:embed="rId2" cstate="print"/>
          <a:srcRect l="16250" r="17499"/>
          <a:stretch>
            <a:fillRect/>
          </a:stretch>
        </p:blipFill>
        <p:spPr bwMode="auto">
          <a:xfrm>
            <a:off x="142844" y="642918"/>
            <a:ext cx="3429024" cy="2932982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643306" y="500042"/>
            <a:ext cx="52864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dirty="0" smtClean="0"/>
              <a:t>Елена </a:t>
            </a:r>
            <a:r>
              <a:rPr lang="ru-RU" sz="2000" dirty="0"/>
              <a:t>Владимировна </a:t>
            </a:r>
            <a:r>
              <a:rPr lang="ru-RU" sz="2000" dirty="0" err="1"/>
              <a:t>Кондакова</a:t>
            </a:r>
            <a:r>
              <a:rPr lang="ru-RU" sz="2000" dirty="0"/>
              <a:t> родилась 30 марта 1957 года в городе Мытищи Московской области.</a:t>
            </a:r>
          </a:p>
          <a:p>
            <a:pPr fontAlgn="base"/>
            <a:r>
              <a:rPr lang="ru-RU" sz="2000" dirty="0"/>
              <a:t>Окончила Московское высшее техническое училище (МВТУ) им. Н.Э. Баумана (с 1989 года - Московский государственный технический университет им. Н.Э. Баумана) в 1980 году, Всесоюзный университет марксизма-ленинизма, факультет истории искусства и марксистско-ленинской эстетики в 1983 году, Дипломатическую академию МИД России в 2006 году.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414338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В 1985 году Елена </a:t>
            </a:r>
            <a:r>
              <a:rPr lang="ru-RU" sz="2000" dirty="0" err="1"/>
              <a:t>Кондакова</a:t>
            </a:r>
            <a:r>
              <a:rPr lang="ru-RU" sz="2000" dirty="0"/>
              <a:t> самостоятельно начала тренировки и изучение корабля "Союз ТМ". В 1989 году она была зачислена на должность кандидата в космонавты-испытатели НПО "Энергия". С октября 1990 года по март 1992 года прошла </a:t>
            </a:r>
            <a:r>
              <a:rPr lang="ru-RU" sz="2000" dirty="0" err="1"/>
              <a:t>общекосмическую</a:t>
            </a:r>
            <a:r>
              <a:rPr lang="ru-RU" sz="2000" dirty="0"/>
              <a:t> подготовку в Центре подготовки космонавтов имени Ю.А. Гагарина. 11 марта 1992 года решением Межведомственной квалификационной комиссии ей была присвоена квалификация космонавта-испытателя. 13 марта 1992 года </a:t>
            </a:r>
            <a:r>
              <a:rPr lang="ru-RU" sz="2000" dirty="0" err="1"/>
              <a:t>Кондакова</a:t>
            </a:r>
            <a:r>
              <a:rPr lang="ru-RU" sz="2000" dirty="0"/>
              <a:t> была назначена на должность космонавта-испытателя 291-го отдела (отряда космонавтов) НПО "Энергия". С 1995 года - инструктор-космонавт-испытатель.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1289</Words>
  <Application>Microsoft Office PowerPoint</Application>
  <PresentationFormat>Экран (4:3)</PresentationFormat>
  <Paragraphs>161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Городские научные чтения школьников 5 -7 классов «Шаг в науку»   Муниципальное бюджетное общеобразовательное учреждение «Центр образования №21»  Пролетарского района. г. Тулы  телефон: (4872) 44-08-40     e-mail: tula-co21@tularegion.org    Номинация: «История российской космонавтики» вклад российских космонавтов, инженеров и конструкторов в исследование космоса, космическая техника  и технологии)   Тема:  «Советские и Российские женщины -  покорители космоса.»                                                                                                          Автор: Тучкова Диана Александровна  5А класс Руководитель:Ефремова О.Н.                        учитель географии, химии руководитель НОУ«Научный формат»  </vt:lpstr>
      <vt:lpstr>Слайд 2</vt:lpstr>
      <vt:lpstr>Введение </vt:lpstr>
      <vt:lpstr>Слайд 4</vt:lpstr>
      <vt:lpstr>Позывной – «Чайка». Первая женщина – космонавт </vt:lpstr>
      <vt:lpstr>Валентина Терешкова.</vt:lpstr>
      <vt:lpstr>Первый  женский след в открытом космосе. </vt:lpstr>
      <vt:lpstr>Полеты в Космос.</vt:lpstr>
      <vt:lpstr>Первый самый длительный полет женщины -космонавта</vt:lpstr>
      <vt:lpstr>Полеты в Космос.</vt:lpstr>
      <vt:lpstr>Первая женщина на борту Международной космической станции.</vt:lpstr>
      <vt:lpstr>Социологический опрос.</vt:lpstr>
      <vt:lpstr>Слайд 13</vt:lpstr>
      <vt:lpstr>Общие выводы.</vt:lpstr>
      <vt:lpstr>Заключение</vt:lpstr>
      <vt:lpstr>Источники информации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Городские научные чтения школьников 5 -7 классов «Шаг в науку»   Муниципальное бюджетное общеобразовательное учреждение «Центр образования №21»  Пролетарского района. г. Тулы  телефон: (4872) 44-08-40     e-mail: tula-co21@tularegion.org    Номинация: «История российской космонавтики» вклад российских космонавтов, инженеров и конструкторов в исследование космоса, космическая техника  и технологии)   Тема:  «Советские и Российские женщины -  покорители космоса.»                                                                                                          Автор: Тучкова Диана Александровна  5А класс Руководитель:Ефремова О.Н.                        учитель географии,химии руководитель НОУ«Научный формат»</dc:title>
  <dc:creator>Вася</dc:creator>
  <cp:lastModifiedBy>Acer</cp:lastModifiedBy>
  <cp:revision>13</cp:revision>
  <dcterms:created xsi:type="dcterms:W3CDTF">2017-02-04T18:37:07Z</dcterms:created>
  <dcterms:modified xsi:type="dcterms:W3CDTF">2023-08-23T18:40:28Z</dcterms:modified>
</cp:coreProperties>
</file>