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4" r:id="rId8"/>
    <p:sldId id="267" r:id="rId9"/>
    <p:sldId id="263" r:id="rId10"/>
    <p:sldId id="262" r:id="rId11"/>
    <p:sldId id="268" r:id="rId12"/>
    <p:sldId id="269" r:id="rId13"/>
    <p:sldId id="270" r:id="rId14"/>
    <p:sldId id="265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ownloads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стя\Downloads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стя\Downloads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стя\Downloads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стя\Downloads\dadfa53f4752a27ad2ae40281d8fa47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Настя\Downloads\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я\Downloads\1645290266_47-phonoteka-org-p-fon-dlya-prezentatsii-na-temu-pozharnaya-b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ownloads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стя\Downloads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стя\Downloads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стя\Downloads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ownloads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ownload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стя\Downloads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ownload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</cp:revision>
  <dcterms:created xsi:type="dcterms:W3CDTF">2023-08-20T12:36:25Z</dcterms:created>
  <dcterms:modified xsi:type="dcterms:W3CDTF">2023-08-20T17:51:45Z</dcterms:modified>
</cp:coreProperties>
</file>