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56" r:id="rId4"/>
    <p:sldId id="264" r:id="rId5"/>
    <p:sldId id="262" r:id="rId6"/>
    <p:sldId id="265" r:id="rId7"/>
    <p:sldId id="261" r:id="rId8"/>
    <p:sldId id="266" r:id="rId9"/>
    <p:sldId id="263" r:id="rId10"/>
    <p:sldId id="257" r:id="rId11"/>
    <p:sldId id="260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етский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«Ручеек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села Старая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Тахтала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ctr">
              <a:buFontTx/>
              <a:buNone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FontTx/>
              <a:buNone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FontTx/>
              <a:buNone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FontTx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Презентация к организованной образовательной деятельности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«Учимся играя»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(подготовительная группа)</a:t>
            </a:r>
          </a:p>
          <a:p>
            <a:pPr algn="ctr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Терентьева Инна Владимировна, </a:t>
            </a:r>
          </a:p>
          <a:p>
            <a:pPr algn="r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квалификационной категории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2664296" cy="2808312"/>
          </a:xfrm>
          <a:prstGeom prst="rect">
            <a:avLst/>
          </a:prstGeom>
          <a:noFill/>
        </p:spPr>
      </p:pic>
      <p:pic>
        <p:nvPicPr>
          <p:cNvPr id="3074" name="Picture 2" descr="https://s-media-cache-ak0.pinimg.com/236x/0c/77/55/0c77558fad0035bd1a6579a6aef1e4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0648"/>
            <a:ext cx="2664296" cy="2952328"/>
          </a:xfrm>
          <a:prstGeom prst="rect">
            <a:avLst/>
          </a:prstGeom>
          <a:noFill/>
        </p:spPr>
      </p:pic>
      <p:pic>
        <p:nvPicPr>
          <p:cNvPr id="3076" name="Picture 4" descr="https://s-media-cache-ak0.pinimg.com/236x/67/94/97/67949752598ee102e9616b602122699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73016"/>
            <a:ext cx="2247900" cy="273630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упражнения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pic>
        <p:nvPicPr>
          <p:cNvPr id="9" name="Picture 9" descr="003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0" y="4652963"/>
            <a:ext cx="2089150" cy="220503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2664296" cy="2808312"/>
          </a:xfrm>
          <a:prstGeom prst="rect">
            <a:avLst/>
          </a:prstGeom>
          <a:noFill/>
        </p:spPr>
      </p:pic>
      <p:pic>
        <p:nvPicPr>
          <p:cNvPr id="4098" name="Picture 2" descr="http://cs316318.vk.me/v316318790/d4c/jgEPsRbos6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80728"/>
            <a:ext cx="5033020" cy="431482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3008313" cy="103043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Зрительная гимнастика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«Будем глазкам помогать»</a:t>
            </a:r>
          </a:p>
        </p:txBody>
      </p:sp>
      <p:pic>
        <p:nvPicPr>
          <p:cNvPr id="7" name="Picture 9" descr="00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0" y="3933825"/>
            <a:ext cx="2736850" cy="259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708025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«Пиктограмма»</a:t>
            </a:r>
          </a:p>
        </p:txBody>
      </p:sp>
      <p:pic>
        <p:nvPicPr>
          <p:cNvPr id="6" name="Picture 12" descr="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950" y="692150"/>
            <a:ext cx="4464050" cy="53292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266429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398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Динамическая пауза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«Ухо, рот, нос...»,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«Мгновенное построение»</a:t>
            </a:r>
          </a:p>
        </p:txBody>
      </p:sp>
      <p:pic>
        <p:nvPicPr>
          <p:cNvPr id="26626" name="Picture 2" descr="C:\Users\Наталья Маминова\Desktop\25301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613" y="0"/>
            <a:ext cx="4751387" cy="4103688"/>
          </a:xfrm>
          <a:prstGeom prst="rect">
            <a:avLst/>
          </a:prstGeom>
          <a:noFill/>
        </p:spPr>
      </p:pic>
      <p:pic>
        <p:nvPicPr>
          <p:cNvPr id="6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2664296" cy="2808312"/>
          </a:xfrm>
          <a:prstGeom prst="rect">
            <a:avLst/>
          </a:prstGeom>
          <a:noFill/>
        </p:spPr>
      </p:pic>
      <p:pic>
        <p:nvPicPr>
          <p:cNvPr id="7" name="Picture 8" descr="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308304" y="4581128"/>
            <a:ext cx="1440160" cy="1922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42775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Игра «Самое непохожее»</a:t>
            </a:r>
          </a:p>
        </p:txBody>
      </p:sp>
      <p:pic>
        <p:nvPicPr>
          <p:cNvPr id="8" name="Picture 14" descr="00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9588" y="620713"/>
            <a:ext cx="4824412" cy="547211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266429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664296" cy="280831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2809875" y="1628775"/>
            <a:ext cx="6334125" cy="3529013"/>
          </a:xfrm>
        </p:spPr>
        <p:txBody>
          <a:bodyPr>
            <a:normAutofit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ШКОЛА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2664296" cy="2808312"/>
          </a:xfrm>
          <a:prstGeom prst="rect">
            <a:avLst/>
          </a:prstGeom>
          <a:noFill/>
        </p:spPr>
      </p:pic>
      <p:pic>
        <p:nvPicPr>
          <p:cNvPr id="3" name="Picture 9" descr="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3024336" cy="458112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9" descr="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268760"/>
            <a:ext cx="2736304" cy="381642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3008313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Игра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«Угадай по описанию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2664296" cy="28083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35575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Игра «Четвертый лишний»</a:t>
            </a:r>
          </a:p>
        </p:txBody>
      </p:sp>
      <p:pic>
        <p:nvPicPr>
          <p:cNvPr id="9" name="Picture 9" descr="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825" y="765175"/>
            <a:ext cx="4321175" cy="58324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-fakt.ru/wp-content/uploads/2013/03/pen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2143125" cy="2143125"/>
          </a:xfrm>
          <a:prstGeom prst="rect">
            <a:avLst/>
          </a:prstGeom>
          <a:noFill/>
        </p:spPr>
      </p:pic>
      <p:pic>
        <p:nvPicPr>
          <p:cNvPr id="1028" name="Picture 4" descr="http://www.pechati-m.ru/pictures/articles/ruchki/heri/grm-pen-6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0648"/>
            <a:ext cx="2485653" cy="2808312"/>
          </a:xfrm>
          <a:prstGeom prst="rect">
            <a:avLst/>
          </a:prstGeom>
          <a:noFill/>
        </p:spPr>
      </p:pic>
      <p:pic>
        <p:nvPicPr>
          <p:cNvPr id="1030" name="Picture 6" descr="http://tigres.com.ua/-/uploads/ru/00/00/69/96/big-igrushka-razvivayushaya-piramidka-lyuks--13741554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2936"/>
            <a:ext cx="2448272" cy="3600400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QxdAcfm48nWbleYWkS-Y48PylMCfpZxYjLkK1BN3Gc3xwnD6PaH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573016"/>
            <a:ext cx="1524000" cy="2019301"/>
          </a:xfrm>
          <a:prstGeom prst="rect">
            <a:avLst/>
          </a:prstGeom>
          <a:noFill/>
        </p:spPr>
      </p:pic>
      <p:pic>
        <p:nvPicPr>
          <p:cNvPr id="9" name="Picture 9" descr="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265712"/>
            <a:ext cx="2771800" cy="2592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2664296" cy="28083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52592" y="1493168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4365104"/>
            <a:ext cx="792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4077072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http://tigres.com.ua/-/uploads/ru/00/00/69/96/big-igrushka-razvivayushaya-piramidka-lyuks--13741554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628800"/>
            <a:ext cx="2448272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Содержимое 1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eg;base64,/9j/4AAQSkZJRgABAQAAAQABAAD/2wCEAAkGBw8QDxIPDhANDw8PDw8PDg4NDRQNEBAPFREWFxUVFBQYHCggGBonHRQUITEiJSkrLi4uFx8zODMsNygtLiwBCgoKDg0OGxAQGCwlICUtLCwtLCwsLCwrLC0sLC0sLCwsLCwsLCwsLCwsLCwsLCwsLCwsLC8sLCwsLCwsLC8sLP/AABEIAOEA4AMBEQACEQEDEQH/xAAcAAABBQEBAQAAAAAAAAAAAAAAAQIDBAUGBwj/xABFEAABAwIBBgkJBgUDBQAAAAABAAIDBBEhBQYSMUFRBxMiMmFxgZGhFCNCUnKCscHRJENikqLCM2Oy4fAWU7M0RFRzk//EABsBAAICAwEAAAAAAAAAAAAAAAABAgMEBQYH/8QAPBEAAgECAgYIBQQBAgcBAAAAAAECAxEEIQUSMUFRYRMicYGRobHRBhQyweEjQlLwYhVyM4KSosLi8UP/2gAMAwEAAhEDEQA/APcUACABAAgAQAIAEACABAAgAKAKVRlelj/iVFMw7nzsafEqapzexMsjSnLZF+BX/wBSUP8A5VOeqQH4KXQ1P4sl0FX+LM2uz5o4zZonmthpRR2Zf2nkX7LqccLN8iccJN7cjMk4R4/RppD7Uob8AVYsG+JYsE98hG8I7dtK4dU4P7Qj5N/yH8k/5F2nz+pnc6Gob0gMcB+pQeFkt6F8jPc0bFHnJRy4Nma07pQY/F2HiqnSmtxVLC1Y/t8MzVBviMQdRCrMcVAAgAQAIAEACABAAgAQAIAEACABAAgAQAIAiqamOJhfK9kbG63yODGjtKai5OyQ4xcnZI5LKfCFTMu2mjkqHesfMxd5Fz3W6Vlwwcn9TsZsMDN5ydvNnNVueWUJua9kDfVgjF7dLnXPdZZEcNSjuuZMcLSjtV+0xqgyzfxpZpdvnpXSeDirlaOxWL1qx+lJdgMpANg7knITmyVtOEtYWsTMZZRbItiSUrHbLHe3BF2K7RTlo3NxHKG8ax1hS1iakmTU7VCTLomnBGqmy1I0aOtmp8YnuaPUPKYetpw+araUtpCrh4VF1l7nVZFzljnIjkAimOAF+Q8/hOw9B8VROk45rYafEYOVPOOaN5VGGCABAAgAQAIAEACABAAgAQAIAEACAOLziz8jiJiow2eUYGUnzLD0W556sOnYsylhHLOeS8zOo4JyznkvP8HBV1XPUv4yokfK7ZpHkt9lowb2BZ0YxgrRRsIxjTVoqwRwpNiciy2NRuRbJAxK5G48NSELZAAgQqAAKMpRjFyk7JbRpXyRNHRjWde4alx+O+J5XccNHL+T+y9/BGwpUGl1mWWtA1BaV6bxzd3U8l7GRqRFcbrKofEWKpvr2kuyz8V7MTgmZ9Y1zTcavWGw/JZ2K+IHWgo0Lx48exe+3sOc05WxNCKVNWi9sl6cu3fsRrZNzxqorCTRnZufyX26Hj5grGoaXrQyn1l5+JzVPG1I7czssj5x01VZrHaEn+1JyXe7sd2LeYbHUq+UXnwe02NHE06mS28DXWYZAIAEACABAAgAQAIAEACAI55mRsc+RzWMYC5z3GzWtGskppNuyGk27I8szrzvkrCYafSjpdROLXzj8W5v4du3cNnQw6p5y2+ht8PhVS60s36f3/4YEMKvbL3ItMYoNkGyVoSIkgSEOSEKgAQAqAsJdAWZYpW4k7tS5f4nxMoUY0Y/ubv2K2Xi/Iy8JC8nJ7iyuHM8EACAIZXKcURnGM4uMldPajNlYAcNWxZMXc890rgflK+rH6Xmvbu9LER+GI6CrE7Zo1h1Ob+ej4rR1ZdJHqEvOkZ7Xrjx61usHpSUerVzXHf38fUz6GNccqma47/z6nf087JGh8bmvY4Xa5puCOgroIyUldPI2sZKSuiRMYIAEACABAAgAQAhNsTgBrKAPJ89M5TWScTCT5LG7C337x6Z/CNg7d1trh6HRq72+huMNh+iWtL6vT+7zCijVzZe2WWBQIMkCQnkrk7IHnYe3BSVOT3GuraUwlL6qi7s/S5YjoXHWQOrFS6F7zX1PiCivog322Xv6FllA3aXHuCfRIxJ6drS+mKXi/b0Jm0cY9HvJKepEx5aUxUv327EvYkELBqa38oT1VwMeWLry21JeLCw3BSSRTKpN7W/EjcpopbK80mjY7L2XJfF2FlOjTrL9raffa3p5nU/C2JUalSi3tSa7r39fIc14K8/asdsOSARyEBUqHK6CEzP4y5IWRq2RzPxIk6MHv1vVfhCOTRyBC9TQjTzdzklon4XfA4+chJ/Uzc7wO3YRsMHjJUHbbHh7F9DESovLNcPbmerZOr4qiJs0Lg9jxgRrB2gjYRuXTQnGcdaLyN3TqRnHWi8iypkwQAIAEACABAHC8JGXyxvkUR5crb1BHoxHUzrdt6PaWdhKN3rvuNhgqN30j3bO04CJizmbCUrK7LccZVkcPOXI0GL+IcFQyjLXfCOa8dnhcsxQjbirlh4rbmc7iPibFVMqSUF/wBT8Xl5FyJoGoAKWqlsRqKuJrV3erNy7X9thZYosUSZqgy+JIFEuQ4JEwQA0piZE5EpxhFyk7JZtvYiKi5NRirtliHJgeCJNRFrDZ/dcNpf4glik6GGXU3yazl2J7Fz29h1mi9D/LyVes+utiW7t4vy7THraeWldaS5jJ5EoHJPQdzujuXOToZXR1VKsp9osVUDtWJKm0X3HvnCSgwuZ9XUDesinBkWzPjlIJNsDs22W2jglKn1smUY3Q0MdRSnJxktnDvW/wAmiwJARgsGpRnTdpI4HH6OxGCnqVo9jWx9j+zz5EbyoowCtIVYgNPNfOR9DNfF0DyOPiG0eu38Q8dW4jY4PFOjLkX4eu6Mr7t6/u89kpalkrGyxOD43tDmObqIK6OMlJXRvYyUldbCVMYIAEACAKuU65lPDJPJzYmFx3m2oDpJsO1ShFykoonCDnJRW88QqKp80r5pDeSV5e+2oE7B0AWA6Aujo4V2S2Ihj9PUMKuioLWksv8AFd+/u8SeILMjTjDYjicbpHE4t/qzuuGxeHvmWowhmvLMYVbJxLLFWy1EzVBl0SZqgy+JIColqHXSJCEoAbrwCrrVqdCm6lR2itrJU6c6s1CCu3uNCiotp1rz7SWlaukZasbxprYt75y+y2LtOywGjqeDjrPOe98OS99/kasUNlRToJGXKdyR0LXAtcA5pFnNcA4EbiDrWQoFeszEq806dxvGZITuY7SZ+V17dhChPDwe4yIYuotuZmy5qkf9w4jdxQB79JYVSnGGxGTHFN7jna2iEcrmXLtEixduIB+a2GChCVJVLZ/mxtsPCLip7yPi1nWMnWGlijKCkrNFdalTr03TqxTi9z/vntI3lauvhXTzWw890xoKeCbq0+tT849vLg/G2+vI5UpHPlSVytihHX8GudHETCjmd5id3mXE4RTHZ0Ndq67byVtsBX1X0ctm4z8FiNWWo9j2cn+T1tbc24IAEACAPNOFHL2k9tBEcG6MlSR62tkfdZx629K3Wi8N/wDrLu9zU6SxcoLo4O19vZw79/I42Bq3hzM2XYwosx2Wo1WyJYYoMmidhVbLUStcotF0SVrlBotTHhyVixMXSSsSuANzYa1XWq06NN1KjtFZtk6dOdWahBXb2I06Gj2nWvOtI6Rq6Sq8Ka+mP3fP02Le322BwMMFDjN7X9ly9fJa8UVkUqSSL5SuTALISK7ipiGuUZDRTqFr6+wyIHGZfj89fe0fEj6LK0W70muDf2ZvcJL9Mz9FbIyLgWIHchkYotEsmrPYZ1VHbEatvQsCtQ1c47DgtO6CeFviKC/T3r+P/r6dhnyuVUUcuUpnK6KEe68HmcXl1E0vN54LRT73EDkv94eIct7h6vSQ5m+wtbpad3t3nUK8yQQBRy5lNlJTS1L9UTC4C9tJ2prR0lxA7VZSpupNQW8hUmoRcnuPBxK+V7pZTpSSvc97t7nG57F11KChFRWxHI4io5ycmXYgrDBky2xRZSydigxEzSoMmiZrlBosRIHqNixMeHpWLUx2mlYmpCh98AoTlGEXOTslm29yJxUpyUYq7exGxk6iti7WfBecaV0nLSVXVhlSi8lxf8n9lu7TuNG6Pjg4a0s5va+HJffj4G1FHZVUqaijLlK5MFkorFQIRADXqEiSKk6waxfA5TOActp6HfEfVXaKf1rmv75G4wj6rMuy25lAQgdyN4SJIpzBQZekmrMw66PRxHN+CxZ07PI860/oN4KfTUV+m/8AtfDs4Pue6+bI66aRzR1nBdlnybKDGONoqrzDxfDTJ82evS5PvlZeFqas7cTMwVXUqW3M93W1N2CAPM+F3K13Q0TTgPtE1u1sY/rNvZK3Gi6O2o+xfc1Ok6tkoLtOIp2reI52bLsYTMaRYakytkrSosRI1yi0TRIHKNiaHB6ViSY4PSsTTF4xKxLWNvJNCee8YnUNw+q8809pf52fy9F/pp5v+TX/AIrdxeeyx2+htGfLR6equu9i/ivd7+Gzib8TLLWUoKKNvKVydqyUVMcpEQSuMEXAY8quTJIqTlYVVl8Dl84dbPf+St0T9dT/AJfubbCbGZQW6MsCUAQyFImipMVBl8TPqBe4Kgy2dKFaDp1FeLVmjDqItE9Gwqs8n0zoqejsR0bzi84vivdb/HYyON5aQ5pIc0hzSNYINwQhOzualOzuj6YyLXippoagYcdDHIRuLmgkdhuOxbyEtaKZ0kJa0VLiXVIkfP2W8oeV1s9Re7ZJTxZ/lN5LP0tC6nC0+jpqJy+Mqa9RsdCFlo1k2W2JlDJQkQHgpAODkhjg5KxIdppWHcXTSsSua2RaHTIkcOSOYN53rjPibTDjfBUHm/rfBfxXN7+Cy35dX8P6K17Yqssl9K4v+XYt3PPcr9PCyy5GlBJHWSdyy0LLiUslCsTIiouIRK4AlcCN5VcmTRUnKw6rL4HM5wHFnvfJX6J+up3fc22E2MybrdGXYa5yBpEEj0ixIqTOUGXRRRmcosyYoz6gA61WzE0rouGkcK6Msnti+D9nsfLnYoEWwSPGatKdGbp1FaSdmuDR7jwRVnGZMDNsE0sWO4kSD/kt2LbYSV6fYbfAyvSXI3M8q7yfJ9TKDouELmMO57+Qw/mcFsMNDXqxjzL689SnJ8jwmkZgF1MTk6rNSIKxGHIsNTKWPCREddABdIYt0AGkiw7l7JdEZn430Bzjv6FodP6YWj6Fof8AEllFcOMnyXm+VzdaF0W8dVvP/hx+rn/iu3fwXcdhTxgAAYALzKmm3rSd28297fE9EdkrLYi4wLLiVMlarUytjwpXIhdK4BdK4BdFwIpCqpMnEpzlYlRmRA5jOF2LPf8A2rK0RtqP/b9zbYNZPuMjSW5Mywxz0EkitI9RLIoqyvUWXRRTmcosviilK5QZkRRWeL47vgo7zgvjTRNrY6muCn9pfZ9x6lwIVBLKuLY10Eg63B4P9DVssE8mjktHSykjY4Xqktye1g++qYmH2Wtc/wCLGre6NjetfgvwW6Qlaj2s8tpQuhRzFRmjEFNGJInamVscmRBABdIBboGSU8LpHBjdZ8BtJWLjcZSwdCVeq8o+L4Jc3sRk4TC1MVWjRprN+S3t8kdjk+lbGwNbs7ydpK8gxWLq43ESxFXa925LclyXm7vaz1HC4WnhKMaNPYvN72+38GjGE4om2TtVyK2SAqdyA66dxBdK4CXSuAEpNgQyFVyZZEpzFYlRl8EctnG/lsHQ74j6LP0R9M3zRuMGuqzHL1tzMsQvekTSK8j0ixIqyvUWXRRUleosviipI5QL4kYOKTK8Th4YmjKjU2STT7z0XgVfapqWb4GO6w1+v9Sz8C82eN0MPPDYipQnti7eD+5rcM0nm6Rm+WV35WAfuXS6LXWk+RVpJ9RLmefUy3iOcqF+MqZiyJwUyti3QILoAEAKmB02RKDi26Thy3a+gbAvKfiPTHz+I6Om/wBODy/ye+XZuXLPeek6C0X8lR16i/Ult5Lcvu+fYbcYWkgjcSJ2LIRUyVqsTIMeCncgOui4BdK4CXRcBCUmxohkKrkyyKKcxWJUZfBHH5ySeeA3Rjxc5bXRKtRk/wDL7I3eCj+n3mQXraGZYie9ImkV5HqJYkVpHJFsUVJXKLLooruKiWoakSPQ+BgfbJjupSD/APVlvn3LNwP1M89+JcIqekFWS+uOfbF29LGtw0Nwo3bA6oHeI/ouo0W85dxyGk11YnA05W7Rz0y9GVNGNJE7SmVMW6BCoAEAauQ6LTdxjhyWnk9Lv7Lj/izTHy1H5Wk+vNZ/4x95bFyvyOo+GtF9PV+ZqLqx2c5e0dvbbmdPGF5xBWO8kywxZESpkzVamVslapXIMcCi5EW6LgF0XAS6VwEcUNjRBIVVJlsUU5isaoy+COHzhlvUOHqhg/SD81vNGq2HXO/qb/Bx/SRlues4ykiFz0iaRC96RNIrSOSLUiq9yiWpERSJggD0zgSZeWqdujhb+Zzj+1Z2B2yOT+KkrUn/ALvsbHDLF9kp3+rVaP5onn9q6PRj/Ua5fc8/0iv00+Z5nTlb1HOzRejcpmNJE7SmVNDwUxDggRNTQGR4Y3Wdu4bSsTHY2ngsPKvU2RXi9yXNvIycHhJ4uvGjDa/Jb33HXUsIY0NaLACwXiuJxNTF15V6r60nd/ZdiWSPV6FCnh6UaVNWUVb+83tZbYiI2TtViZWyVqncgx4KdyI4FFxBdFwC6LgF0XAa4pNjSK8hVcmWxRUmKxqjL4o88yvNpVEp/mOb+Xk/JdLg46tCC5LzzOlw8bUorkUXPWQX2InOSJJEL3JE0ivI5ImkQOKRYhiQxExXPWeBCG0dXJsc+Bg62h5P9YWwwKykzj/iid5048E3429jpOE2k4zJc1hcxGOYdTXjSP5S5bnAy1a68DjMZHWos8XgcujRzM0Xo3KaMaSLLCmVNEgKZBjwmROiyHSaLdNw5T/Buz69y8t+LtLfM4j5Wm+pTefOW/8A6dnbc9D+GtG/L0OnmutPyju8dvhwNlgXLROiZM1WorZK1TuQZI0p3IMeCi5EW6dxBdFwC6VwC6dwGuKVySRXkKrky2KKczrYnYseeeRkQR5fJNpEu9Yl3ebrrox1Uo8DqlHVVuBEXJkrEbnJEkiJzkiSRA8pE0REoJCXQK4l0Cue3cDlMWZNLz99USPHshrWfFrltMGrU+84X4iqa2Ltwil6v7nZZRpGzwyQv5s0b4ndT2lp+KzIScZKS3HPyipJpnzm2NzHOjeLPjc5jxuc02I7wV1UZJq6OWqxcW0y5E5WIxZIssKkUsmaUytl/JVLxkgB5reU7q2Dt+q0nxBpT/T8HKcX15dWPa9/cs+2y3m10Lo/53FKMl1Y5y7OHe8uy51bF42s3dnqDJmq1FbJWqaZBkoKdyDHgp3IjgUXELdFxBdFwFui4WEui4WGPKLk0ivIVBstijJy7PoU8zhrET7e0RYeJCKEdetCPNGZhYa1WK5o800l1J09hhcgdhjnJDI3OQSRE4pDGEoGNTI3EJQRbPozMSi4jJlJHYgmBshB1h0l5DfteVuKMdWmkecaTq9Li6kudvDL7G8rTBPEeEnJfk+UXvAtHVATtsLDTOEg69IaXvhdBgKuvSS3rL2NFpClq1L8TBiKz0amRajKkUsnaVIrZ1mR6Xi4xfnO5TvkP86V5B8T6T+dxrjF9SHVXb+5978kj0rQOA+Uwi1l1pZv7LuXnc0WrQI3DJGqSZFkrSpXIMeCi5FjwUXI2HAouKwt07isF0XAW6LgISi4Eb3IuTSK8hUWy2KOYz2qNGl0f9yRjewHT/aFl6NjrV78E/b7m10ZC9a/BP2+5wRcugN/YQuQFhhcgYwlIYxxQAwlMTY0lMg2Wsj0RqKmGnbe80scdxiQHOAJ7Bc9inCOtJIxsTWVKlKpwTZ9QMaAAALAAAAbAFuTzVu+YqBHHcKGRvKKIysF5aQmZthiYredHcA73As7AVtSrZ7Hl7GHjaXSU7raszyGBy6FHNTRcjUiiRp5HpuMlAPNbyndQ2d9lpviDSHyOBnUi+s+rHte/uV33Gx0Lgvm8XGL+ldZ9i3d7suy51wXjCPT2PaVMiyRpTuQY8FFyLHgouRH3RcVhQU7isLdFxWC6LhYW6dwsISi4WInuRcsSIHlRbLEjhs/6nlxRX5rXSEe0bD+l3etvomHVlPu/vib7RUOrKXccndbY2whKAGkoAaSgBhKYmNJTINjSUyDZ3vAzkrjq91Q4cikjJB/myXa39PGdwWXhYXlfgc9p/EalBU1+5+Sz9bHuC2Bx4IAQgEWOIOBB2hAHhOduQzQ1j4gDxL/ADlOdnFk82+9puOwHaulwlfpaae/ec3jaHRTy2PYUYisxGskjqs3YNGIv2yH9IwHjdeZfGmN6XFRw6eUFd/7pZ+lvFndfC+F6PDOs9s35LL1ua4K4w6UeCmIeCgjYeCi5Gw8FBGwocgVh2kncVhdJFwsLpIuILp3AQlFxpET3IuTSIHlJssSPL86arjKyUg3DHcWPcFj43XSYGnqUI88/E6jBQ1KEVxz8TJussygugQhKAGkpgISgg2MJUiDYxxTRVJn0JwY5DNHk6PTFpaj7RKCLEaQGg031WaG4b7raUIasDhNK4np8Q2tiyXd+TrFca4EACAOez3zdFdTFrQPKIrvp3HDlbWE7nAW67HYsrCYjoZ3ex7TGxWHVanbfuPGI7glrgWuaSHNcLFrgbEEbCumi09hylSLWTO7pmaDGs9Vob3BeG6QxDxOKqVv5Sb7r5eR6thaCoUIUl+1JeROCsIvHAoEOBQKw8OQRsODkCsODkCsLpIFYXSQKwukgLC6SYrDS5BJIic5BNIqV9SIonynVGxz7b7C9lKnBzmore7F1KGvJRW88he8kkk3JJJO8nWuuSSVkdYkkrIS6AC6YCXQIaSgi2ISmQbGEqRBs6fg4zc8vrmh7b08Fpai4uCAeTGfaItbcHK+hT15cjUaVxnQUXb6nkvfu9bH0QtmcQCABAAgAQB57whZscry+Buog1bGjYPvQOrnd+9bXBYp6rovnb29jVY7CrWVZbmr9nEosluvIHGx6E0Sh6hYjYcHJCsODkCsODkhWHByBWHByQrDg5ArChyBWHaSBWDSQFhpcmSSI3FBJI5jPut0KcRA8qZ4B9htifHRWy0ZS1qutw9X/WbLR1PWq63A8+uugN7cLoFcS6YriXQK4hKZFsaSmQbHU1O+WRsUTS+SRwYxjdbnE2AClFNuyKKtSMIuUnkj6NzHzaZk6jbDgZn+cqZBiHSkC4BPojUOq+slbSlT1I2OEx2LeJque7Yuw6BWGGCABAAgAQAhCAPPs6sk+SyCSMWp5DYAao3+r1HWO0bAuW0vgHCbqxWT28n+Tf4DEKpDUe1eaMmOdaFwM+xM2RQcRWJA9KwrDg9RsKw4PSsKw8PRYVhwckKwocgVhwckFg0kCsIXJjsNJQSPNc8a/japwBu2EcU3HC45x7yR2BdLo6j0dFN7Xn7G+wNPUpX3vMw7rOMy4l0CuJdMVxLoFcQlMg2N14DEnUAmkVylY9u4L8xvJGisq2/a3t81G4Y07CMep5Bx3DDaVsKFHVze05DSukenfR031V5/g9DWSaUEACABAAgAQAIAhrKVk0bopWhzHizmn/MDtuoThGcXGSyZOE5QkpReaPK8vZKloZdF93RPJ4ma2Dh6rtzh46x0crjsA6Mstm5nS4XExxEbrbvX93FWKpWrlAyLFlkyrcRWJWyqLiFh4kUdUVh4eo2FYeHpWFYeHpWFYcHpWFYXSQFgugLGfl3KIp6d8uGlbRjB2yHm/XqBV+Fo9NVUN2/sLqFLpJqJ5U5xOJxJxJONyursdBsEumFxLoFcS6YriEoItjoIXyPbHG1z3vIaxjGlznOOwAYkqSV9hVOpGK1pOyPaeDzg6bSaNXWhr6rB0cWDmU53k6nP6dQ2X1rPo0NXOW05LSWlXWvTpZR48fweirJNKCABAAgAQAIAEACABAFevoop43RTMD43izmnwIOsHpGpRnCM46slkTp1JU5KUXZnl2cua89ETJHpTUuvjALviH8wDZ+IYb7LnsXo10+tDNeh0OEx0K3VllL17PYxYau+1amVMz7FtlQqnAVidkyrcRWJmyqDiKxI2RRcRWJA9RsKw8PUbCsPDkrCsKClYR59nnlbjpuKYbxw3GGp0npHs1d+9dDo7DdHT13tfobbB0tSOs9r9DnbrZGZcS6BXEumK4hKCLZ0Ga+Z1blFw4lhZDezqmUFsQ36J9M9A7bK2nRlPYYGL0jRw66zu+C2/g9tzQzKpMmtvGONqC20lTIOWd4YPQb0DouTZZ9OlGGw5PGY+riX1sluX92nSq0wQQAIAEACABAAgAQAIAEACABAHH5fzCp5yZKY+SynEhrbwvPSz0T0t7isGvgKdTNZM2WH0lUp5T6y8/H3ODypkOto78fC7QH30XnYrby4c0e0AtLXwFSnuyN1RxdGt9Ms+Dyf97CpDVA7VgSpmRYtx1CqcBWJ2TKtxFYmbKoOIrEzZFBoViVr1FojYwM6s4BCwwxHzzxZxB/hNO32js7918/A4LpJa8vpXn+DIw9DWes9nqcBddAbO4XQFwFybC5JwAGJJTsRcrbTqch8H2U6uxEBgjP3tVeEdjbaR7BZXQoTluNbiNK4el+674LP8HpebfBXRU9n1RNZKMbSN0IAf/Xfle8SOgLKhh4x25mhxOma1XKHVXn4+x3jGBoDWgNaAAGtFgANQAWQalu+bHIECABAAgAQAIAEACABAAgAQAIAEACABAGNlLNWhqCTJTxh5xL4rwvJ3kttpdt1RUw1Kp9UTKpYyvTyjLxz9TAqeDmL7iplZ0SsbKOrDRWDU0TTf0trzM2Gl5r64p9mXuZ8mYVY3mS0zx+IvjPdon4rDnoaf7ZIyY6WpPbFrwfsRjM6vHoxHql+oVL0PX5E/wDU8Pz8CT/SdcBfQjPQJRfxwUP9Fr8vEP8AUsPxfgZ9dm3llw0YIIo7/eSVEZI6mgm3XirqWhJJ3qO/InHSGFWcm/AxGcEmVHm75KNpJu4vmkc4k6zgw3K2iwkkrZFz05h1kk/Be5qUvAzIbcdWsbvEVOX9xLh8FYsJxZjz0+v20/F/g6HJ/BLk2M3lNTUHaJJeLZ2BgB8VYsNBbTCqabxMvpsuxe9zrMlZAo6X/pqaCE2tpsjGmR0v5x7SrowjHYjXVcRVq/XJs0lIpBAAgAQAIAEACABAAgAQAIAEACABAAgAQAIAEACABAAgAQAIAEACABAAgAQAIAEACABAAgAQAIAEAC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murana.ru/_pics/604/agusha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3024336" cy="2636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62" name="Picture 10" descr="http://i.spok.ua/goods/515/5159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2448272" cy="2780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64" name="Picture 12" descr="http://youdada.ru/_sh/11/1114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6672"/>
            <a:ext cx="2880318" cy="2880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9" descr="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265712"/>
            <a:ext cx="277180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66" name="Picture 14" descr="http://myrastem.ru/uploads/posts/2012-03/1331737547_kuk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140968"/>
            <a:ext cx="3024336" cy="2914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2664296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4077072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data:image/jpeg;base64,/9j/4AAQSkZJRgABAQAAAQABAAD/2wCEAAkGBw8QDxIPDhANDw8PDw8PDg4NDRQNEBAPFREWFxUVFBQYHCggGBonHRQUITEiJSkrLi4uFx8zODMsNygtLiwBCgoKDg0OGxAQGCwlICUtLCwtLCwsLCwrLC0sLC0sLCwsLCwsLCwsLCwsLCwsLCwsLCwsLC8sLCwsLCwsLC8sLP/AABEIAOEA4AMBEQACEQEDEQH/xAAcAAABBQEBAQAAAAAAAAAAAAAAAQIDBAUGBwj/xABFEAABAwIBBgkJBgUDBQAAAAABAAIDBBEhBQYSMUFRBxMiMmFxgZGhFCNCUnKCscHRJENikqLCM2Oy4fAWU7M0RFRzk//EABsBAAICAwEAAAAAAAAAAAAAAAABAgMEBQYH/8QAPBEAAgECAgYIBQQBAgcBAAAAAAECAxEEIQUSMUFRYRMicYGRobHRBhQyweEjQlLwYhVyM4KSosLi8UP/2gAMAwEAAhEDEQA/APcUACABAAgAQAIAEACABAAgAKAKVRlelj/iVFMw7nzsafEqapzexMsjSnLZF+BX/wBSUP8A5VOeqQH4KXQ1P4sl0FX+LM2uz5o4zZonmthpRR2Zf2nkX7LqccLN8iccJN7cjMk4R4/RppD7Uob8AVYsG+JYsE98hG8I7dtK4dU4P7Qj5N/yH8k/5F2nz+pnc6Gob0gMcB+pQeFkt6F8jPc0bFHnJRy4Nma07pQY/F2HiqnSmtxVLC1Y/t8MzVBviMQdRCrMcVAAgAQAIAEACABAAgAQAIAEACABAAgAQAIAiqamOJhfK9kbG63yODGjtKai5OyQ4xcnZI5LKfCFTMu2mjkqHesfMxd5Fz3W6Vlwwcn9TsZsMDN5ydvNnNVueWUJua9kDfVgjF7dLnXPdZZEcNSjuuZMcLSjtV+0xqgyzfxpZpdvnpXSeDirlaOxWL1qx+lJdgMpANg7knITmyVtOEtYWsTMZZRbItiSUrHbLHe3BF2K7RTlo3NxHKG8ax1hS1iakmTU7VCTLomnBGqmy1I0aOtmp8YnuaPUPKYetpw+araUtpCrh4VF1l7nVZFzljnIjkAimOAF+Q8/hOw9B8VROk45rYafEYOVPOOaN5VGGCABAAgAQAIAEACABAAgAQAIAEACAOLziz8jiJiow2eUYGUnzLD0W556sOnYsylhHLOeS8zOo4JyznkvP8HBV1XPUv4yokfK7ZpHkt9lowb2BZ0YxgrRRsIxjTVoqwRwpNiciy2NRuRbJAxK5G48NSELZAAgQqAAKMpRjFyk7JbRpXyRNHRjWde4alx+O+J5XccNHL+T+y9/BGwpUGl1mWWtA1BaV6bxzd3U8l7GRqRFcbrKofEWKpvr2kuyz8V7MTgmZ9Y1zTcavWGw/JZ2K+IHWgo0Lx48exe+3sOc05WxNCKVNWi9sl6cu3fsRrZNzxqorCTRnZufyX26Hj5grGoaXrQyn1l5+JzVPG1I7czssj5x01VZrHaEn+1JyXe7sd2LeYbHUq+UXnwe02NHE06mS28DXWYZAIAEACABAAgAQAIAEACAI55mRsc+RzWMYC5z3GzWtGskppNuyGk27I8szrzvkrCYafSjpdROLXzj8W5v4du3cNnQw6p5y2+ht8PhVS60s36f3/4YEMKvbL3ItMYoNkGyVoSIkgSEOSEKgAQAqAsJdAWZYpW4k7tS5f4nxMoUY0Y/ubv2K2Xi/Iy8JC8nJ7iyuHM8EACAIZXKcURnGM4uMldPajNlYAcNWxZMXc890rgflK+rH6Xmvbu9LER+GI6CrE7Zo1h1Ob+ej4rR1ZdJHqEvOkZ7Xrjx61usHpSUerVzXHf38fUz6GNccqma47/z6nf087JGh8bmvY4Xa5puCOgroIyUldPI2sZKSuiRMYIAEACABAAgAQAhNsTgBrKAPJ89M5TWScTCT5LG7C337x6Z/CNg7d1trh6HRq72+huMNh+iWtL6vT+7zCijVzZe2WWBQIMkCQnkrk7IHnYe3BSVOT3GuraUwlL6qi7s/S5YjoXHWQOrFS6F7zX1PiCivog322Xv6FllA3aXHuCfRIxJ6drS+mKXi/b0Jm0cY9HvJKepEx5aUxUv327EvYkELBqa38oT1VwMeWLry21JeLCw3BSSRTKpN7W/EjcpopbK80mjY7L2XJfF2FlOjTrL9raffa3p5nU/C2JUalSi3tSa7r39fIc14K8/asdsOSARyEBUqHK6CEzP4y5IWRq2RzPxIk6MHv1vVfhCOTRyBC9TQjTzdzklon4XfA4+chJ/Uzc7wO3YRsMHjJUHbbHh7F9DESovLNcPbmerZOr4qiJs0Lg9jxgRrB2gjYRuXTQnGcdaLyN3TqRnHWi8iypkwQAIAEACABAHC8JGXyxvkUR5crb1BHoxHUzrdt6PaWdhKN3rvuNhgqN30j3bO04CJizmbCUrK7LccZVkcPOXI0GL+IcFQyjLXfCOa8dnhcsxQjbirlh4rbmc7iPibFVMqSUF/wBT8Xl5FyJoGoAKWqlsRqKuJrV3erNy7X9thZYosUSZqgy+JIFEuQ4JEwQA0piZE5EpxhFyk7JZtvYiKi5NRirtliHJgeCJNRFrDZ/dcNpf4glik6GGXU3yazl2J7Fz29h1mi9D/LyVes+utiW7t4vy7THraeWldaS5jJ5EoHJPQdzujuXOToZXR1VKsp9osVUDtWJKm0X3HvnCSgwuZ9XUDesinBkWzPjlIJNsDs22W2jglKn1smUY3Q0MdRSnJxktnDvW/wAmiwJARgsGpRnTdpI4HH6OxGCnqVo9jWx9j+zz5EbyoowCtIVYgNPNfOR9DNfF0DyOPiG0eu38Q8dW4jY4PFOjLkX4eu6Mr7t6/u89kpalkrGyxOD43tDmObqIK6OMlJXRvYyUldbCVMYIAEACAKuU65lPDJPJzYmFx3m2oDpJsO1ShFykoonCDnJRW88QqKp80r5pDeSV5e+2oE7B0AWA6Aujo4V2S2Ihj9PUMKuioLWksv8AFd+/u8SeILMjTjDYjicbpHE4t/qzuuGxeHvmWowhmvLMYVbJxLLFWy1EzVBl0SZqgy+JIColqHXSJCEoAbrwCrrVqdCm6lR2itrJU6c6s1CCu3uNCiotp1rz7SWlaukZasbxprYt75y+y2LtOywGjqeDjrPOe98OS99/kasUNlRToJGXKdyR0LXAtcA5pFnNcA4EbiDrWQoFeszEq806dxvGZITuY7SZ+V17dhChPDwe4yIYuotuZmy5qkf9w4jdxQB79JYVSnGGxGTHFN7jna2iEcrmXLtEixduIB+a2GChCVJVLZ/mxtsPCLip7yPi1nWMnWGlijKCkrNFdalTr03TqxTi9z/vntI3lauvhXTzWw890xoKeCbq0+tT849vLg/G2+vI5UpHPlSVytihHX8GudHETCjmd5id3mXE4RTHZ0Ndq67byVtsBX1X0ctm4z8FiNWWo9j2cn+T1tbc24IAEACAPNOFHL2k9tBEcG6MlSR62tkfdZx629K3Wi8N/wDrLu9zU6SxcoLo4O19vZw79/I42Bq3hzM2XYwosx2Wo1WyJYYoMmidhVbLUStcotF0SVrlBotTHhyVixMXSSsSuANzYa1XWq06NN1KjtFZtk6dOdWahBXb2I06Gj2nWvOtI6Rq6Sq8Ka+mP3fP02Le322BwMMFDjN7X9ly9fJa8UVkUqSSL5SuTALISK7ipiGuUZDRTqFr6+wyIHGZfj89fe0fEj6LK0W70muDf2ZvcJL9Mz9FbIyLgWIHchkYotEsmrPYZ1VHbEatvQsCtQ1c47DgtO6CeFviKC/T3r+P/r6dhnyuVUUcuUpnK6KEe68HmcXl1E0vN54LRT73EDkv94eIct7h6vSQ5m+wtbpad3t3nUK8yQQBRy5lNlJTS1L9UTC4C9tJ2prR0lxA7VZSpupNQW8hUmoRcnuPBxK+V7pZTpSSvc97t7nG57F11KChFRWxHI4io5ycmXYgrDBky2xRZSydigxEzSoMmiZrlBosRIHqNixMeHpWLUx2mlYmpCh98AoTlGEXOTslm29yJxUpyUYq7exGxk6iti7WfBecaV0nLSVXVhlSi8lxf8n9lu7TuNG6Pjg4a0s5va+HJffj4G1FHZVUqaijLlK5MFkorFQIRADXqEiSKk6waxfA5TOActp6HfEfVXaKf1rmv75G4wj6rMuy25lAQgdyN4SJIpzBQZekmrMw66PRxHN+CxZ07PI860/oN4KfTUV+m/8AtfDs4Pue6+bI66aRzR1nBdlnybKDGONoqrzDxfDTJ82evS5PvlZeFqas7cTMwVXUqW3M93W1N2CAPM+F3K13Q0TTgPtE1u1sY/rNvZK3Gi6O2o+xfc1Ok6tkoLtOIp2reI52bLsYTMaRYakytkrSosRI1yi0TRIHKNiaHB6ViSY4PSsTTF4xKxLWNvJNCee8YnUNw+q8809pf52fy9F/pp5v+TX/AIrdxeeyx2+htGfLR6equu9i/ivd7+Gzib8TLLWUoKKNvKVydqyUVMcpEQSuMEXAY8quTJIqTlYVVl8Dl84dbPf+St0T9dT/AJfubbCbGZQW6MsCUAQyFImipMVBl8TPqBe4Kgy2dKFaDp1FeLVmjDqItE9Gwqs8n0zoqejsR0bzi84vivdb/HYyON5aQ5pIc0hzSNYINwQhOzualOzuj6YyLXippoagYcdDHIRuLmgkdhuOxbyEtaKZ0kJa0VLiXVIkfP2W8oeV1s9Re7ZJTxZ/lN5LP0tC6nC0+jpqJy+Mqa9RsdCFlo1k2W2JlDJQkQHgpAODkhjg5KxIdppWHcXTSsSua2RaHTIkcOSOYN53rjPibTDjfBUHm/rfBfxXN7+Cy35dX8P6K17Yqssl9K4v+XYt3PPcr9PCyy5GlBJHWSdyy0LLiUslCsTIiouIRK4AlcCN5VcmTRUnKw6rL4HM5wHFnvfJX6J+up3fc22E2MybrdGXYa5yBpEEj0ixIqTOUGXRRRmcosyYoz6gA61WzE0rouGkcK6Msnti+D9nsfLnYoEWwSPGatKdGbp1FaSdmuDR7jwRVnGZMDNsE0sWO4kSD/kt2LbYSV6fYbfAyvSXI3M8q7yfJ9TKDouELmMO57+Qw/mcFsMNDXqxjzL689SnJ8jwmkZgF1MTk6rNSIKxGHIsNTKWPCREddABdIYt0AGkiw7l7JdEZn430Bzjv6FodP6YWj6Fof8AEllFcOMnyXm+VzdaF0W8dVvP/hx+rn/iu3fwXcdhTxgAAYALzKmm3rSd28297fE9EdkrLYi4wLLiVMlarUytjwpXIhdK4BdK4BdFwIpCqpMnEpzlYlRmRA5jOF2LPf8A2rK0RtqP/b9zbYNZPuMjSW5Mywxz0EkitI9RLIoqyvUWXRRTmcosviilK5QZkRRWeL47vgo7zgvjTRNrY6muCn9pfZ9x6lwIVBLKuLY10Eg63B4P9DVssE8mjktHSykjY4Xqktye1g++qYmH2Wtc/wCLGre6NjetfgvwW6Qlaj2s8tpQuhRzFRmjEFNGJInamVscmRBABdIBboGSU8LpHBjdZ8BtJWLjcZSwdCVeq8o+L4Jc3sRk4TC1MVWjRprN+S3t8kdjk+lbGwNbs7ydpK8gxWLq43ESxFXa925LclyXm7vaz1HC4WnhKMaNPYvN72+38GjGE4om2TtVyK2SAqdyA66dxBdK4CXSuAEpNgQyFVyZZEpzFYlRl8EctnG/lsHQ74j6LP0R9M3zRuMGuqzHL1tzMsQvekTSK8j0ixIqyvUWXRRUleosviipI5QL4kYOKTK8Th4YmjKjU2STT7z0XgVfapqWb4GO6w1+v9Sz8C82eN0MPPDYipQnti7eD+5rcM0nm6Rm+WV35WAfuXS6LXWk+RVpJ9RLmefUy3iOcqF+MqZiyJwUyti3QILoAEAKmB02RKDi26Thy3a+gbAvKfiPTHz+I6Om/wBODy/ye+XZuXLPeek6C0X8lR16i/Ult5Lcvu+fYbcYWkgjcSJ2LIRUyVqsTIMeCncgOui4BdK4CXRcBCUmxohkKrkyyKKcxWJUZfBHH5ySeeA3Rjxc5bXRKtRk/wDL7I3eCj+n3mQXraGZYie9ImkV5HqJYkVpHJFsUVJXKLLooruKiWoakSPQ+BgfbJjupSD/APVlvn3LNwP1M89+JcIqekFWS+uOfbF29LGtw0Nwo3bA6oHeI/ouo0W85dxyGk11YnA05W7Rz0y9GVNGNJE7SmVMW6BCoAEAauQ6LTdxjhyWnk9Lv7Lj/izTHy1H5Wk+vNZ/4x95bFyvyOo+GtF9PV+ZqLqx2c5e0dvbbmdPGF5xBWO8kywxZESpkzVamVslapXIMcCi5EW6LgF0XAS6VwEcUNjRBIVVJlsUU5isaoy+COHzhlvUOHqhg/SD81vNGq2HXO/qb/Bx/SRlues4ykiFz0iaRC96RNIrSOSLUiq9yiWpERSJggD0zgSZeWqdujhb+Zzj+1Z2B2yOT+KkrUn/ALvsbHDLF9kp3+rVaP5onn9q6PRj/Ua5fc8/0iv00+Z5nTlb1HOzRejcpmNJE7SmVNDwUxDggRNTQGR4Y3Wdu4bSsTHY2ngsPKvU2RXi9yXNvIycHhJ4uvGjDa/Jb33HXUsIY0NaLACwXiuJxNTF15V6r60nd/ZdiWSPV6FCnh6UaVNWUVb+83tZbYiI2TtViZWyVqncgx4KdyI4FFxBdFwC6LgF0XAa4pNjSK8hVcmWxRUmKxqjL4o88yvNpVEp/mOb+Xk/JdLg46tCC5LzzOlw8bUorkUXPWQX2InOSJJEL3JE0ivI5ImkQOKRYhiQxExXPWeBCG0dXJsc+Bg62h5P9YWwwKykzj/iid5048E3429jpOE2k4zJc1hcxGOYdTXjSP5S5bnAy1a68DjMZHWos8XgcujRzM0Xo3KaMaSLLCmVNEgKZBjwmROiyHSaLdNw5T/Buz69y8t+LtLfM4j5Wm+pTefOW/8A6dnbc9D+GtG/L0OnmutPyju8dvhwNlgXLROiZM1WorZK1TuQZI0p3IMeCi5EW6dxBdFwC6VwC6dwGuKVySRXkKrky2KKczrYnYseeeRkQR5fJNpEu9Yl3ebrrox1Uo8DqlHVVuBEXJkrEbnJEkiJzkiSRA8pE0REoJCXQK4l0Cue3cDlMWZNLz99USPHshrWfFrltMGrU+84X4iqa2Ltwil6v7nZZRpGzwyQv5s0b4ndT2lp+KzIScZKS3HPyipJpnzm2NzHOjeLPjc5jxuc02I7wV1UZJq6OWqxcW0y5E5WIxZIssKkUsmaUytl/JVLxkgB5reU7q2Dt+q0nxBpT/T8HKcX15dWPa9/cs+2y3m10Lo/53FKMl1Y5y7OHe8uy51bF42s3dnqDJmq1FbJWqaZBkoKdyDHgp3IjgUXELdFxBdFwFui4WEui4WGPKLk0ivIVBstijJy7PoU8zhrET7e0RYeJCKEdetCPNGZhYa1WK5o800l1J09hhcgdhjnJDI3OQSRE4pDGEoGNTI3EJQRbPozMSi4jJlJHYgmBshB1h0l5DfteVuKMdWmkecaTq9Li6kudvDL7G8rTBPEeEnJfk+UXvAtHVATtsLDTOEg69IaXvhdBgKuvSS3rL2NFpClq1L8TBiKz0amRajKkUsnaVIrZ1mR6Xi4xfnO5TvkP86V5B8T6T+dxrjF9SHVXb+5978kj0rQOA+Uwi1l1pZv7LuXnc0WrQI3DJGqSZFkrSpXIMeCi5FjwUXI2HAouKwt07isF0XAW6LgISi4Eb3IuTSK8hUWy2KOYz2qNGl0f9yRjewHT/aFl6NjrV78E/b7m10ZC9a/BP2+5wRcugN/YQuQFhhcgYwlIYxxQAwlMTY0lMg2Wsj0RqKmGnbe80scdxiQHOAJ7Bc9inCOtJIxsTWVKlKpwTZ9QMaAAALAAAAbAFuTzVu+YqBHHcKGRvKKIysF5aQmZthiYredHcA73As7AVtSrZ7Hl7GHjaXSU7raszyGBy6FHNTRcjUiiRp5HpuMlAPNbyndQ2d9lpviDSHyOBnUi+s+rHte/uV33Gx0Lgvm8XGL+ldZ9i3d7suy51wXjCPT2PaVMiyRpTuQY8FFyLHgouRH3RcVhQU7isLdFxWC6LhYW6dwsISi4WInuRcsSIHlRbLEjhs/6nlxRX5rXSEe0bD+l3etvomHVlPu/vib7RUOrKXccndbY2whKAGkoAaSgBhKYmNJTINjSUyDZ3vAzkrjq91Q4cikjJB/myXa39PGdwWXhYXlfgc9p/EalBU1+5+Sz9bHuC2Bx4IAQgEWOIOBB2hAHhOduQzQ1j4gDxL/ADlOdnFk82+9puOwHaulwlfpaae/ec3jaHRTy2PYUYisxGskjqs3YNGIv2yH9IwHjdeZfGmN6XFRw6eUFd/7pZ+lvFndfC+F6PDOs9s35LL1ua4K4w6UeCmIeCgjYeCi5Gw8FBGwocgVh2kncVhdJFwsLpIuILp3AQlFxpET3IuTSIHlJssSPL86arjKyUg3DHcWPcFj43XSYGnqUI88/E6jBQ1KEVxz8TJussygugQhKAGkpgISgg2MJUiDYxxTRVJn0JwY5DNHk6PTFpaj7RKCLEaQGg031WaG4b7raUIasDhNK4np8Q2tiyXd+TrFca4EACAOez3zdFdTFrQPKIrvp3HDlbWE7nAW67HYsrCYjoZ3ex7TGxWHVanbfuPGI7glrgWuaSHNcLFrgbEEbCumi09hylSLWTO7pmaDGs9Vob3BeG6QxDxOKqVv5Sb7r5eR6thaCoUIUl+1JeROCsIvHAoEOBQKw8OQRsODkCsODkCsLpIFYXSQKwukgLC6SYrDS5BJIic5BNIqV9SIonynVGxz7b7C9lKnBzmore7F1KGvJRW88he8kkk3JJJO8nWuuSSVkdYkkrIS6AC6YCXQIaSgi2ISmQbGEqRBs6fg4zc8vrmh7b08Fpai4uCAeTGfaItbcHK+hT15cjUaVxnQUXb6nkvfu9bH0QtmcQCABAAgAQB57whZscry+Buog1bGjYPvQOrnd+9bXBYp6rovnb29jVY7CrWVZbmr9nEosluvIHGx6E0Sh6hYjYcHJCsODkCsODkhWHByBWHByQrDg5ArChyBWHaSBWDSQFhpcmSSI3FBJI5jPut0KcRA8qZ4B9htifHRWy0ZS1qutw9X/WbLR1PWq63A8+uugN7cLoFcS6YriXQK4hKZFsaSmQbHU1O+WRsUTS+SRwYxjdbnE2AClFNuyKKtSMIuUnkj6NzHzaZk6jbDgZn+cqZBiHSkC4BPojUOq+slbSlT1I2OEx2LeJque7Yuw6BWGGCABAAgAQAhCAPPs6sk+SyCSMWp5DYAao3+r1HWO0bAuW0vgHCbqxWT28n+Tf4DEKpDUe1eaMmOdaFwM+xM2RQcRWJA9KwrDg9RsKw4PSsKw8PRYVhwckKwocgVhwckFg0kCsIXJjsNJQSPNc8a/japwBu2EcU3HC45x7yR2BdLo6j0dFN7Xn7G+wNPUpX3vMw7rOMy4l0CuJdMVxLoFcQlMg2N14DEnUAmkVylY9u4L8xvJGisq2/a3t81G4Y07CMep5Bx3DDaVsKFHVze05DSukenfR031V5/g9DWSaUEACABAAgAQAIAhrKVk0bopWhzHizmn/MDtuoThGcXGSyZOE5QkpReaPK8vZKloZdF93RPJ4ma2Dh6rtzh46x0crjsA6Mstm5nS4XExxEbrbvX93FWKpWrlAyLFlkyrcRWJWyqLiFh4kUdUVh4eo2FYeHpWFYeHpWFYcHpWFYXSQFgugLGfl3KIp6d8uGlbRjB2yHm/XqBV+Fo9NVUN2/sLqFLpJqJ5U5xOJxJxJONyursdBsEumFxLoFcS6YriEoItjoIXyPbHG1z3vIaxjGlznOOwAYkqSV9hVOpGK1pOyPaeDzg6bSaNXWhr6rB0cWDmU53k6nP6dQ2X1rPo0NXOW05LSWlXWvTpZR48fweirJNKCABAAgAQAIAEACABAFevoop43RTMD43izmnwIOsHpGpRnCM46slkTp1JU5KUXZnl2cua89ETJHpTUuvjALviH8wDZ+IYb7LnsXo10+tDNeh0OEx0K3VllL17PYxYau+1amVMz7FtlQqnAVidkyrcRWJmyqDiKxI2RRcRWJA9RsKw8PUbCsPDkrCsKClYR59nnlbjpuKYbxw3GGp0npHs1d+9dDo7DdHT13tfobbB0tSOs9r9DnbrZGZcS6BXEumK4hKCLZ0Ga+Z1blFw4lhZDezqmUFsQ36J9M9A7bK2nRlPYYGL0jRw66zu+C2/g9tzQzKpMmtvGONqC20lTIOWd4YPQb0DouTZZ9OlGGw5PGY+riX1sluX92nSq0wQQAIAEACABAAgAQAIAEACABAHH5fzCp5yZKY+SynEhrbwvPSz0T0t7isGvgKdTNZM2WH0lUp5T6y8/H3ODypkOto78fC7QH30XnYrby4c0e0AtLXwFSnuyN1RxdGt9Ms+Dyf97CpDVA7VgSpmRYtx1CqcBWJ2TKtxFYmbKoOIrEzZFBoViVr1FojYwM6s4BCwwxHzzxZxB/hNO32js7918/A4LpJa8vpXn+DIw9DWes9nqcBddAbO4XQFwFybC5JwAGJJTsRcrbTqch8H2U6uxEBgjP3tVeEdjbaR7BZXQoTluNbiNK4el+674LP8HpebfBXRU9n1RNZKMbSN0IAf/Xfle8SOgLKhh4x25mhxOma1XKHVXn4+x3jGBoDWgNaAAGtFgANQAWQalu+bHIECABAAgAQAIAEACABAAgAQAIAEACABAGNlLNWhqCTJTxh5xL4rwvJ3kttpdt1RUw1Kp9UTKpYyvTyjLxz9TAqeDmL7iplZ0SsbKOrDRWDU0TTf0trzM2Gl5r64p9mXuZ8mYVY3mS0zx+IvjPdon4rDnoaf7ZIyY6WpPbFrwfsRjM6vHoxHql+oVL0PX5E/wDU8Pz8CT/SdcBfQjPQJRfxwUP9Fr8vEP8AUsPxfgZ9dm3llw0YIIo7/eSVEZI6mgm3XirqWhJJ3qO/InHSGFWcm/AxGcEmVHm75KNpJu4vmkc4k6zgw3K2iwkkrZFz05h1kk/Be5qUvAzIbcdWsbvEVOX9xLh8FYsJxZjz0+v20/F/g6HJ/BLk2M3lNTUHaJJeLZ2BgB8VYsNBbTCqabxMvpsuxe9zrMlZAo6X/pqaCE2tpsjGmR0v5x7SrowjHYjXVcRVq/XJs0lIpBAAgAQAIAEACABAAgAQAIAEACABAAgAQAIAEACABAAgAQAIAEACABAAgAQAIAEACABAAgAQAIAEAC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  <p:pic>
        <p:nvPicPr>
          <p:cNvPr id="15" name="Picture 12" descr="http://youdada.ru/_sh/11/1114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3048000" cy="30480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5psy.ru/images/stories/img2/rebenok-chitaet-knigu-2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764704"/>
            <a:ext cx="2952327" cy="18110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580" name="Picture 4" descr="http://www.43foto.ru/media_file/images/32_fotokniga_4_klass_sc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2808312" cy="2736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582" name="Picture 6" descr="http://babadu.ru/academy/uploads/images/wysiwyg/6237b9943bcb0eb1dcf6fbdae46bed2768b38dc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692696"/>
            <a:ext cx="2592288" cy="20162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584" name="Picture 8" descr="http://xvatit.com/uploads/posts/2015-08/1440513532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573016"/>
            <a:ext cx="2520280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9" descr="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265712"/>
            <a:ext cx="2771800" cy="2592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k-detstvo.narod.ru/images/nosov_neznayka_mus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2664296" cy="2808312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  <p:pic>
        <p:nvPicPr>
          <p:cNvPr id="12" name="Picture 6" descr="http://babadu.ru/academy/uploads/images/wysiwyg/6237b9943bcb0eb1dcf6fbdae46bed2768b38dc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84784"/>
            <a:ext cx="4680520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56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бюджетное дошкольное образовательное учреждение  детский сад «Ручеек» села Старая Тахтала  .</vt:lpstr>
      <vt:lpstr>Игра  «Угадай по описанию»</vt:lpstr>
      <vt:lpstr>Игра «Четвертый лишний»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«Кинезиологические  упражнения»</vt:lpstr>
      <vt:lpstr>Зрительная гимнастика  «Будем глазкам помогать»</vt:lpstr>
      <vt:lpstr>Упражнение  «Пиктограмма»</vt:lpstr>
      <vt:lpstr>Динамическая пауза  «Ухо, рот, нос...»,  «Мгновенное построение»</vt:lpstr>
      <vt:lpstr>Игра «Самое непохожее»</vt:lpstr>
      <vt:lpstr>ШКОЛА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Маминова</dc:creator>
  <cp:lastModifiedBy>Администратор</cp:lastModifiedBy>
  <cp:revision>30</cp:revision>
  <dcterms:created xsi:type="dcterms:W3CDTF">2016-03-23T12:03:09Z</dcterms:created>
  <dcterms:modified xsi:type="dcterms:W3CDTF">2021-01-24T17:02:01Z</dcterms:modified>
</cp:coreProperties>
</file>