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4" r:id="rId4"/>
    <p:sldId id="262" r:id="rId5"/>
    <p:sldId id="259" r:id="rId6"/>
    <p:sldId id="263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06" autoAdjust="0"/>
  </p:normalViewPr>
  <p:slideViewPr>
    <p:cSldViewPr snapToGrid="0">
      <p:cViewPr varScale="1">
        <p:scale>
          <a:sx n="51" d="100"/>
          <a:sy n="51" d="100"/>
        </p:scale>
        <p:origin x="92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A52D4-BA6E-4689-B474-5A9A6BF20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892" y="1122363"/>
            <a:ext cx="90510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6295B9-28F5-452A-B229-48866DE91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892" y="3602038"/>
            <a:ext cx="90510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410B8F-4F7A-4AB0-921C-3CA8D945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D7C814-365B-4185-B24B-79582FED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697406-4B44-4152-A410-49F3152B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9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20F72-4EAA-4013-B298-D34FA94D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84EA88-1AD2-4A3E-BCEB-02079CA63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EB681D-1EAB-43CF-8C2A-BF462941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91A4CE-31A9-4554-802D-21A24F2F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7DE21E-A7FC-4A7A-879F-0AB95E50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57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3D60B9-0F86-4B4F-B1EE-6B7266F4E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17D5DF-9D97-4357-A7D6-56A30C581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DC609-331D-46F8-9463-E9782772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21C0A2-4160-48CE-A720-DB3F2F01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B0BE8-6EA3-4611-88D3-4EEA89C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0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AF59B-0126-4E89-9760-6B62CCDE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825B22-21EF-4BEC-B1CE-4AFDACD82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CF4AB0-1F14-44C7-9986-22F910DC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89B776-82F0-4493-B26E-22F143C9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EE1DC-5E3B-49A2-B75D-0CB9D1F7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3160C-AC06-4607-8EE1-259F6344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63" y="1322280"/>
            <a:ext cx="9939473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A40F2E-5CA4-4D46-9424-D1971BF1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863" y="4202005"/>
            <a:ext cx="9939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A39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131BEE-C17F-4A66-9391-587A3E7C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30921-137A-493B-8C6A-AD08A6540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C79B95-901E-435B-8BB5-E15E0F9B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55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C4C9F-14EA-4E9C-8C27-3908E0E8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24DF7-648A-41FE-83AC-C84823C77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9C3DC3-E2AD-4A48-9622-E97980C3C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7B9D1A-EF34-487E-89A7-FED536F6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6C62F5-1B05-436C-A4A0-783BAEDA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C1EB53-02B9-4686-8A5B-0BA8A86F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1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86122-5616-4750-BA74-675D45FA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ADD763-1ECC-4F81-8D5D-255ECB35C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FE6818-444F-4A9C-B6F7-E8057E9B6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B6EABC-6DF9-4980-8D2B-109D11D26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FD2C77-9740-4E50-B8D1-0A87FF4A6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756CC9-383A-4F3D-A5CA-68A001B14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EBAE52-767C-4CAE-B6AA-CAA9104D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32CD0E-A827-4427-AD48-5C5D5BAFB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3DFC2-38B6-4855-B8C3-4BB57B5D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DF10B9-A9C0-49F4-9C64-9A153FD0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5FEE93-C1CA-44FE-9D37-A3979606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8306E8-9D9E-4C48-84A1-A1FF56F6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C034C8-BD0D-4921-AEAF-0685949B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69191A-FA0D-4814-8CFE-98889957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EA2EA4-192D-41BC-9C49-26149FDF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1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043AA-D170-46B4-AA94-C5EF8A460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297CA0-92CE-4C2A-81F9-9A7AA37E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54BCF7-C6F1-4A97-B88A-9D98E96C4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019E96-D20B-495E-93EB-D3212C76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85DBB2-8E87-4F84-8306-27968551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3D424D-0DFD-4657-AB0F-ED33482A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2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7FEF4-74FF-4E06-A0B5-8EEC6EB0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7647AE-166A-46FF-A075-2FF79C8A8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CE9884-1D19-46D3-B5F9-4E33A415D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4CB40C-3A2B-449E-AD5C-3F6F18E7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F76BE5-AC87-4BC8-B338-A547C73D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F6396C-4640-4E60-B4BE-12D871F1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2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CB933-175A-443B-80DB-C2982F1BD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contourW="12700" prstMaterial="softEdge">
              <a:bevelT w="38100" h="38100"/>
              <a:contourClr>
                <a:srgbClr val="767300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D76B7B-1CC1-48A0-8F8A-F41C2ED3A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03F6A-6F73-4709-B5EB-C1EEDDC3F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D974D-7DF8-4839-9243-C0A308A50B5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55E96D-6945-463D-980B-CF92EFB43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E0B31E-5BC3-4D89-B677-8F20C7DFD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5920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honoteka.org/uploads/posts/2022-02/1644948084_15-phonoteka-org-p-fon-iz-osennikh-listev-19.jpg" TargetMode="External"/><Relationship Id="rId2" Type="http://schemas.openxmlformats.org/officeDocument/2006/relationships/hyperlink" Target="https://kartinkin.net/uploads/posts/2022-03/thumbs/1647023171_26-kartinkin-net-p-kartinki-fonovie-osen-2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otoshop-kopona.com/uploads/posts/2019-05/1556899007_school-clusters-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94214-1276-4479-BDBC-1CE02BDF5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291" y="692727"/>
            <a:ext cx="9559636" cy="3219018"/>
          </a:xfrm>
        </p:spPr>
        <p:txBody>
          <a:bodyPr>
            <a:normAutofit fontScale="90000"/>
          </a:bodyPr>
          <a:lstStyle/>
          <a:p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Российско-таджикское государственное бюджетное общеобразовательное учреждение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с углубленным изучением отдельных предметов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городе Худжанде им. А.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П.Чехова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Урок развития речи</a:t>
            </a:r>
            <a:br>
              <a:rPr lang="ru-RU" sz="4000" dirty="0"/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«Мой город Худжанд»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F31316-89FD-4230-9B5F-B5123D491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9483" y="4860501"/>
            <a:ext cx="6582646" cy="182367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Составитель: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Мостицкая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Фаима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Закариевна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</p:txBody>
      </p:sp>
      <p:pic>
        <p:nvPicPr>
          <p:cNvPr id="4098" name="Picture 2" descr="C:\Users\Мостицкая Фаима\Documents\Jy5Ugg6Jr_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54" y="3366700"/>
            <a:ext cx="5119255" cy="288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1" y="6248400"/>
            <a:ext cx="261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г.Худжанд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2023</a:t>
            </a:r>
          </a:p>
        </p:txBody>
      </p:sp>
    </p:spTree>
    <p:extLst>
      <p:ext uri="{BB962C8B-B14F-4D97-AF65-F5344CB8AC3E}">
        <p14:creationId xmlns:p14="http://schemas.microsoft.com/office/powerpoint/2010/main" val="200562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остицкая Фаима\Documents\1680206381_phonoteka-org-p-tadzhikskii-ornament-art-instagram-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97" y="0"/>
            <a:ext cx="12067503" cy="1303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9" y="217488"/>
            <a:ext cx="5747756" cy="323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7763" y="3599264"/>
            <a:ext cx="6681168" cy="375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97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остицкая Фаима\Documents\1680206381_phonoteka-org-p-tadzhikskii-ornament-art-instagram-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97" y="0"/>
            <a:ext cx="12067503" cy="1303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60" y="279401"/>
            <a:ext cx="5481021" cy="364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329" y="4164592"/>
            <a:ext cx="7972677" cy="448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74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остицкая Фаима\Documents\1680206381_phonoteka-org-p-tadzhikskii-ornament-art-instagram-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864" y="0"/>
            <a:ext cx="12339864" cy="662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403" y="334850"/>
            <a:ext cx="9211332" cy="518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742" y="5901742"/>
            <a:ext cx="11732654" cy="58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/>
              <a:t>Рынок «</a:t>
            </a:r>
            <a:r>
              <a:rPr lang="ru-RU" sz="3200" b="1" i="1" dirty="0" err="1"/>
              <a:t>Паншанбе</a:t>
            </a:r>
            <a:r>
              <a:rPr lang="ru-RU" sz="3200" b="1" i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0135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остицкая Фаима\Documents\Tajik-ornaments-043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018065" y="2684067"/>
            <a:ext cx="6858000" cy="14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25" y="30604"/>
            <a:ext cx="10448364" cy="670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41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остицкая Фаима\Documents\Tajik-ornaments-043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586965" y="2666394"/>
            <a:ext cx="6858001" cy="152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643" y="19855"/>
            <a:ext cx="10587357" cy="663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flipV="1">
            <a:off x="8797636" y="5874327"/>
            <a:ext cx="2770909" cy="443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0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C8899-0E24-42D3-97D0-8DDF5BB4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Интернет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E327C0-C7B7-42CB-9697-C8374B608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https://kartinkin.net/uploads/posts/2022-03/thumbs/1647023171_26-kartinkin-net-p-kartinki-fonovie-osen-27.jpg</a:t>
            </a:r>
            <a:endParaRPr lang="ru-RU" dirty="0"/>
          </a:p>
          <a:p>
            <a:r>
              <a:rPr lang="en-US" dirty="0">
                <a:hlinkClick r:id="rId3"/>
              </a:rPr>
              <a:t>https://phonoteka.org/uploads/posts/2022-02/1644948084_15-phonoteka-org-p-fon-iz-osennikh-listev-19.jpg</a:t>
            </a:r>
            <a:endParaRPr lang="ru-RU" dirty="0"/>
          </a:p>
          <a:p>
            <a:r>
              <a:rPr lang="en-US" dirty="0">
                <a:hlinkClick r:id="rId4"/>
              </a:rPr>
              <a:t>https://photoshop-kopona.com/uploads/posts/2019-05/1556899007_school-clusters-2.jpg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350592"/>
      </p:ext>
    </p:extLst>
  </p:cSld>
  <p:clrMapOvr>
    <a:masterClrMapping/>
  </p:clrMapOvr>
</p:sld>
</file>

<file path=ppt/theme/theme1.xml><?xml version="1.0" encoding="utf-8"?>
<a:theme xmlns:a="http://schemas.openxmlformats.org/drawingml/2006/main" name="звон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F0167690-0347-4D38-9456-FB8BFF023EAE}" vid="{EBACE6D7-6F0E-4A26-9DB0-EACFFACF15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звон 1</Template>
  <TotalTime>117</TotalTime>
  <Words>64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звон 1</vt:lpstr>
      <vt:lpstr>   Российско-таджикское государственное бюджетное общеобразовательное учреждение «Средняя общеобразовательная школа с углубленным изучением отдельных предметов в городе Худжанде им. А. П.Чехова»  Урок развития речи «Мой город Худжанд»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 Универсальный</dc:title>
  <dc:creator>Эрика</dc:creator>
  <cp:lastModifiedBy>user</cp:lastModifiedBy>
  <cp:revision>17</cp:revision>
  <dcterms:created xsi:type="dcterms:W3CDTF">2021-11-03T13:45:52Z</dcterms:created>
  <dcterms:modified xsi:type="dcterms:W3CDTF">2023-09-13T11:59:49Z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170774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