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8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4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4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8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9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2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1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5066-7D32-4D65-B7A5-67A408B820C0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F522-ECCC-4A5C-8F07-692B4435C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slide" Target="slide4.xml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9.pn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6.xml"/><Relationship Id="rId2" Type="http://schemas.openxmlformats.org/officeDocument/2006/relationships/image" Target="../media/image2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image" Target="../media/image6.jpeg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9 мая\Для презентации\фон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80000">
            <a:off x="1403648" y="1202269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компенсирующего вида №48 «Винни-Пух» 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Набережные Челны Республики Татарстан</a:t>
            </a:r>
          </a:p>
        </p:txBody>
      </p:sp>
      <p:sp>
        <p:nvSpPr>
          <p:cNvPr id="4" name="TextBox 3"/>
          <p:cNvSpPr txBox="1"/>
          <p:nvPr/>
        </p:nvSpPr>
        <p:spPr>
          <a:xfrm rot="-120000">
            <a:off x="1115616" y="2328555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«Военные  профессии»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 5-7 лет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-120000">
            <a:off x="4491938" y="3514759"/>
            <a:ext cx="338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Ситдикова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Р.А., воспитатель высшей категории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120000">
            <a:off x="2483767" y="486932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Набережные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Челны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3-tub-ru.yandex.net/i?id=2977f213ef40e8269f5960f8ef8c48fa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53" y="404664"/>
            <a:ext cx="3389667" cy="25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2.ntv.ru/home/news/20140814/sv_v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 bwMode="auto">
          <a:xfrm>
            <a:off x="4590671" y="3145037"/>
            <a:ext cx="3964749" cy="23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ff7b455ad98afcdf13f130df910303f6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15" y="3145036"/>
            <a:ext cx="3366542" cy="23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2559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Связисты или радисты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связиста бодрый вид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трубку басом он кричит: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«Чайка! Чайка! –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– Орёл!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к ракетчикам провёл!»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проводам сейчас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отдаст приказ.</a:t>
            </a:r>
          </a:p>
        </p:txBody>
      </p:sp>
      <p:pic>
        <p:nvPicPr>
          <p:cNvPr id="7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46338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Лётчик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Лётчик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управляет самолётом,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вертолётом управлять,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стальную птицу может в небо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попросту поднять.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5910" y="2579419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Самолётом управляет экипаж лётчиков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пилоты, 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штурман, который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прокладывает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самолёта в небе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радист, держащий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аэродромом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механик, отвечающий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исправность самолёта.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Documents and Settings\Root\Рабочий стол\к презентации 23 февраля\173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822" y="279543"/>
            <a:ext cx="2795464" cy="1845007"/>
          </a:xfrm>
          <a:prstGeom prst="rect">
            <a:avLst/>
          </a:prstGeom>
          <a:noFill/>
        </p:spPr>
      </p:pic>
      <p:pic>
        <p:nvPicPr>
          <p:cNvPr id="7172" name="Picture 4" descr="http://www.bugaga.ru/uploads/posts/2015-01/1422029731_iz-kabiny-pilota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09" y="2276872"/>
            <a:ext cx="2795464" cy="17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ytimg.com/vi/1whhuby1E-U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09" y="4149080"/>
            <a:ext cx="2778458" cy="15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4578167" y="421632"/>
            <a:ext cx="3931920" cy="24700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Десантники в минуты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Спускаются с небес.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Распутав парашюты,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Прочешут темный лес,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Овраги, горы и луга.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Найдут опасного врага.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bezformata.ru/content/Images/000/044/551/image44551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8445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c.pics.livejournal.com/anastasyavik/76916448/1238/1238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3456384" cy="22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xn--80akhohgpqo0g.xn--p1ai/wp-content/uploads/2013/05/AAA0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6" y="3212976"/>
            <a:ext cx="3462551" cy="23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5035376" y="496510"/>
            <a:ext cx="3794854" cy="22997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мачте наш трехцветный флаг,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палубе стоит моряк.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знает, что моря страны,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океанов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днем, и ночью быть должны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бдительной охраной!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292494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корабле есть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боцман, радист, корабельный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повар-кок.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http://xn--80ahclcogc6ci4h.xn--90anlfbebar6i.xn--p1ai/images/military/military/photo/DSC_9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4663"/>
            <a:ext cx="374735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-fotki.yandex.ru/get/16146/166203072.85/0_1b8aeb_96b78f81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074095"/>
            <a:ext cx="3775076" cy="25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-fotki.yandex.ru/get/6621/98951469.84/0_13b6c8_dfce5d21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81" y="3933056"/>
            <a:ext cx="3405366" cy="22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5292080" y="260648"/>
            <a:ext cx="3571880" cy="28272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дивная картина -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 из глубин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Стальная субмарина,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бы дельфин!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Подводники в ней служат -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и там, и тут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водной гладью кружат,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Границу берегут!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1" y="404666"/>
            <a:ext cx="3384375" cy="24154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4"/>
          <a:srcRect r="12069"/>
          <a:stretch>
            <a:fillRect/>
          </a:stretch>
        </p:blipFill>
        <p:spPr bwMode="auto">
          <a:xfrm>
            <a:off x="971601" y="3087858"/>
            <a:ext cx="3373453" cy="25013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42" name="Picture 2" descr="http://mil.ru/images/military/military/photo/BMK_S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81157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5118639" y="332656"/>
            <a:ext cx="3323192" cy="261061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врач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у вражеских высот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ранен утром рано.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 военврач спасет,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перевяжет раны!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извлечет из ран солдата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  небольших осколка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скажет: "Унывать не надо!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Живи, братишка, долго!"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musiczvuk.ru/img.php?aHR0cHM6Ly9pLnl0aW1nLmNvbS92aS9rOTZOTFZvUnRVZy9tYXhyZXNkZWZhdWx0LmpwZw==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7528"/>
          <a:stretch/>
        </p:blipFill>
        <p:spPr bwMode="auto">
          <a:xfrm>
            <a:off x="987954" y="3061920"/>
            <a:ext cx="35624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Root\Рабочий стол\к презентации 23 февраля\d4aa3808361e3d31e48199d788b6ca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84877"/>
            <a:ext cx="3576082" cy="25857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1268" name="Picture 4" descr="http://cdn.static1.rtr-vesti.ru/vh/pictures/o/108/787/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48" y="3061920"/>
            <a:ext cx="35666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0201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dfsm9194vna0o.cloudfront.net/1021047-0-arrowcurve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0201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60445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«тракторе» служу,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так, я вам скажу: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«Ведь прежде чем пахать мне пашню,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разверну сначала башню».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 про военных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ped-kopilka.ru/upload/blogs/22586_2e0dd2739ed5b4554a8635334a579609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3861"/>
            <a:ext cx="58102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170080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бой — с целехонькою пушкой,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Наилучшею подружкой.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Нужен точный глазомер,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верный был прицел.</a:t>
            </a:r>
          </a:p>
        </p:txBody>
      </p:sp>
      <p:pic>
        <p:nvPicPr>
          <p:cNvPr id="12292" name="Picture 4" descr="http://ped-kopilka.ru/upload/blogs/22586_ac3a3eb7aab75ba12d27b9868f7b6b28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9060"/>
            <a:ext cx="6980052" cy="39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1988840"/>
            <a:ext cx="6980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Спешит по вызову отряд,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разыскать снаряд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пшеничном поле,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транспорте, и в школе.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Боец отряда очень смел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мины разрядить сумел. </a:t>
            </a:r>
          </a:p>
        </p:txBody>
      </p:sp>
      <p:pic>
        <p:nvPicPr>
          <p:cNvPr id="12294" name="Picture 6" descr="http://ped-kopilka.ru/upload/blogs/22586_b68b58afb2bc1445ad397d99070088aa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7035"/>
            <a:ext cx="6552728" cy="438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9888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Кто, ребята, на границе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Нашу землю стережет,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работать и учиться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 спокойно наш народ? </a:t>
            </a:r>
          </a:p>
        </p:txBody>
      </p:sp>
      <p:pic>
        <p:nvPicPr>
          <p:cNvPr id="12296" name="Picture 8" descr="http://ped-kopilka.ru/upload/blogs/22586_694452d0595bf27d22b601e037e94e51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11" y="942370"/>
            <a:ext cx="3611339" cy="46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5656" y="1988840"/>
            <a:ext cx="6980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достоин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и отважный воин: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в тыл врага пробраться,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Незамеченным остаться,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запомнить, разузнать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 штабе рассказать</a:t>
            </a:r>
            <a:r>
              <a:rPr lang="ru-RU" dirty="0"/>
              <a:t>.</a:t>
            </a:r>
          </a:p>
        </p:txBody>
      </p:sp>
      <p:pic>
        <p:nvPicPr>
          <p:cNvPr id="12298" name="Picture 10" descr="http://ped-kopilka.ru/upload/blogs/22586_65f11e794c9fc1b8cdd88f1bbe6ae1e2.p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55" y="1109060"/>
            <a:ext cx="59721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5656" y="1988840"/>
            <a:ext cx="6980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служу сейчас на флоте,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 хороший у меня.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такой же и в пехоте —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Дружим с рацией не зря!</a:t>
            </a:r>
          </a:p>
        </p:txBody>
      </p:sp>
      <p:pic>
        <p:nvPicPr>
          <p:cNvPr id="12300" name="Picture 12" descr="http://ped-kopilka.ru/upload/blogs2/2017/2/1_66d99e8fc43f75557b40a1432b406799.jp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21" y="1138309"/>
            <a:ext cx="7022389" cy="380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4821" y="1988840"/>
            <a:ext cx="725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поднимает в небеса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стальную птицу.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видит горы и леса,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границы.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летит он в вышину?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защитить свою страну!</a:t>
            </a:r>
          </a:p>
        </p:txBody>
      </p:sp>
      <p:pic>
        <p:nvPicPr>
          <p:cNvPr id="12302" name="Picture 14" descr="http://ped-kopilka.ru/upload/blogs/22586_952ddb7a206c80507ef87db71ef93418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01" y="1093861"/>
            <a:ext cx="6129699" cy="43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04821" y="2300972"/>
            <a:ext cx="725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Крепкий прочный парашют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спиной его раскрылся,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 несколько минут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 землю опустился.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пройдет и лес, и брод,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противника найдет. </a:t>
            </a:r>
          </a:p>
        </p:txBody>
      </p:sp>
      <p:pic>
        <p:nvPicPr>
          <p:cNvPr id="12304" name="Picture 16" descr="http://ped-kopilka.ru/upload/blogs/22586_3efc2a74de602fc76203c21f7adfd79e.jp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16" y="942370"/>
            <a:ext cx="6578814" cy="45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04821" y="1860445"/>
            <a:ext cx="725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Пошел служить мой друг во флот,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корабле теперь плывет.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хоть волна идет горой,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палубе стоит герой.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нем морская форма,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боится шторма. </a:t>
            </a:r>
          </a:p>
        </p:txBody>
      </p:sp>
      <p:pic>
        <p:nvPicPr>
          <p:cNvPr id="12308" name="Picture 20" descr="https://im3-tub-ru.yandex.net/i?id=28c11313b1cbe70e5e8caa3dc642756c-l&amp;n=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16" y="949259"/>
            <a:ext cx="6876576" cy="45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04821" y="1860445"/>
            <a:ext cx="7250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форме темно-синей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он страну,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огромной субмарине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Опускается ко дну.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Охраняя океан,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 портах десятка стран. </a:t>
            </a:r>
          </a:p>
        </p:txBody>
      </p:sp>
      <p:pic>
        <p:nvPicPr>
          <p:cNvPr id="12310" name="Picture 22" descr="http://ped-kopilka.ru/upload/blogs/22586_a28111a656a7c893bb2a27b7ae6bc5db.jp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3" y="924761"/>
            <a:ext cx="6198166" cy="46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04821" y="1988840"/>
            <a:ext cx="7250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фронте, и в тылу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ведут борьбу: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раненым спасают,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строй вернуться помогают.</a:t>
            </a:r>
          </a:p>
        </p:txBody>
      </p:sp>
      <p:pic>
        <p:nvPicPr>
          <p:cNvPr id="12312" name="Picture 24" descr="http://uralpolit.ru/assets/911113a0/images/13/2015/01/f3c7f848f9106b107f0385a3606a4d0f.jpg/68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25" y="960141"/>
            <a:ext cx="6926022" cy="4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3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3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3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30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3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3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3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0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3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3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000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3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0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3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3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30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3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00"/>
                            </p:stCondLst>
                            <p:childTnLst>
                              <p:par>
                                <p:cTn id="2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3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000"/>
                            </p:stCondLst>
                            <p:childTnLst>
                              <p:par>
                                <p:cTn id="2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3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3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3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3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1" grpId="0"/>
      <p:bldP spid="11" grpId="1"/>
      <p:bldP spid="12" grpId="0" build="allAtOnce"/>
      <p:bldP spid="13" grpId="0" build="allAtOnce"/>
      <p:bldP spid="14" grpId="0"/>
      <p:bldP spid="14" grpId="1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485957"/>
            <a:ext cx="7704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Использованы источники: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u="sng" dirty="0">
                <a:solidFill>
                  <a:schemeClr val="accent1"/>
                </a:solidFill>
                <a:hlinkClick r:id="rId3"/>
              </a:rPr>
              <a:t>http://</a:t>
            </a:r>
            <a:r>
              <a:rPr lang="ru-RU" b="1" u="sng" dirty="0" smtClean="0">
                <a:solidFill>
                  <a:schemeClr val="accent1"/>
                </a:solidFill>
                <a:hlinkClick r:id="rId3"/>
              </a:rPr>
              <a:t>images.yandex.ru</a:t>
            </a:r>
            <a:endParaRPr lang="ru-RU" b="1" u="sng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http://ped-kopilka.ru/blogs/olga-anatolevna-sorvanova/zagadki-o-voenyh-profesijah.html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428604"/>
            <a:ext cx="7064242" cy="8572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908720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 представлений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военных профессиях 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дошкольного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у детей о разнообразии военных профессий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обобщить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о труде военного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азвивающие: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престижности работы военного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военного нужна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оспитательные: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гордость к профессии военного.</a:t>
            </a:r>
          </a:p>
        </p:txBody>
      </p:sp>
      <p:pic>
        <p:nvPicPr>
          <p:cNvPr id="2053" name="Picture 5" descr="http://www.gifki.org/data/media/572/voennyy-vertolet-animatsionnaya-kartinka-00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56237"/>
            <a:ext cx="4638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1458" y="620688"/>
            <a:ext cx="36590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 родная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Бережет покой страны.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росли мы, бед не зная,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войны!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im0-tub-ru.yandex.net/i?id=1a6ccd88a3aae503fd59772109d2353f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007" b="3200"/>
          <a:stretch/>
        </p:blipFill>
        <p:spPr bwMode="auto">
          <a:xfrm>
            <a:off x="899592" y="1599339"/>
            <a:ext cx="4367510" cy="33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548680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вооружённых  сил: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Наземные или сухопутные войска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Танкисты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Артиллиристы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Сапёры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Пограничники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Разведчики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Связисты или радисты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Военно-воздушные силы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Лётчики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Десатники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Военно-морской флот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Моряки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Подводники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Военные врачи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s010.radikal.ru/i311/1410/8d/97a99852e9c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24744"/>
            <a:ext cx="19449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jpghoto.ru/img/picture/Apr/09/887a363644f24af6642171aa4002bf8b/6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1944090" cy="12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s.ru.prom.st/11862157_w200_h200_ag_vmf_rf_andreevskij_fla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70" y="4005064"/>
            <a:ext cx="1944090" cy="14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6036" y="60209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Загадки  про военных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2859" y="3403849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самоходная машина на гусеничном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ходу. Танк может проходить по любой местности ему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нужны дороги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вооружены пушками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пулемётами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Внутри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танка находится экипаж танкистов.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2860" y="692696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Везде, как будто вездеход,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гусеницах  танк пройдет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орудийный впереди,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Опасно, враг, не подходи!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прочной защищен броней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сможет встретить бой!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tvxs.gr/sites/default/files/article/2014/08/149201-tank-type-99-c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3" y="1892172"/>
            <a:ext cx="4253849" cy="28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fsm9194vna0o.cloudfront.net/1021047-0-arrowcurve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vkusnoe.info/uploads/posts/2012-01/132698575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9" y="401071"/>
            <a:ext cx="3554733" cy="235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54868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Артиллеристы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здравствуют артиллеристы,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наших земель!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Подносчики наших снарядов,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Наводчики, бьющие в цель!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852935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и артиллерия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Ракетные войска и артиллерия предназначены для огневого и ядерного поражения противника.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на вооружении ствольную и реактивную артиллерию.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 из соединений частей и подразделений гаубичной, пушечной, реактивной, противотанковой артиллерии, миномётов.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dialog.ua/images/news/ad02f8b1f9fb7bbf4acc1c32b869c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9" y="2996952"/>
            <a:ext cx="3611847" cy="25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fsm9194vna0o.cloudfront.net/1021047-0-arrowcurve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9237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76672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закончилась война,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след оставила она -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Бывает, среди грядок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Закопаны снаряды.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техникой придет сапер,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обезвредить поле.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взрывов с этих пор,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Беды, и слез, и боли!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Root\Рабочий стол\к презентации 23 февраля\_IMG_9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724" y="3212976"/>
            <a:ext cx="3345829" cy="223164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074" name="Picture 2" descr="https://arhano.ru/sites/default/files/asp_lj/c07cenhweaajyx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28" y="652314"/>
            <a:ext cx="3345829" cy="22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tdata.ru/u25/photo9954/20494216681-0/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330808" cy="22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fsm9194vna0o.cloudfront.net/1021047-0-arrowcurv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7269" y="1222299"/>
            <a:ext cx="3702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Пограничники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Застава, застава, страны бастион.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Врага остановит надёжный заслон.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ночью и днём, на морозе и в град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службу несёт пограничный отряд.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Шагают солдаты, всё видят вокруг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 ними овчарка, их преданный друг.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лазутчик в наш край проползёт,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Овчарка его непременной найдёт.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http://s5.bloknot.ru/wp-content/uploads/2016/01/uk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4" y="587232"/>
            <a:ext cx="4119667" cy="24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n15.nevsedoma.com.ua/photo/9/950/236_files/2-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3" y="3236788"/>
            <a:ext cx="4119667" cy="23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fsm9194vna0o.cloudfront.net/1021047-0-arrowcurve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9 мая\Для презентации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riakchr.ru/wp-content/uploads/2014/07/news_20140314051547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5432"/>
            <a:ext cx="3645216" cy="24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c.pics.livejournal.com/nkfedor/74018656/476078/47607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68401"/>
            <a:ext cx="3645216" cy="24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4808" y="1497248"/>
            <a:ext cx="431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Разведчики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война не могут друг без друга.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Разведка опасна и нелегка,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смелость, и ум, и удача нужна.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явки и другая внешность,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 разведчиков в крови,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сможет расколоть их прочной,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невидимой другим брони!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себе представить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сложней, чем разведчик.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опасней, чего уж лукавить...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dfsm9194vna0o.cloudfront.net/1021047-0-arrowcurved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822" y="6271325"/>
            <a:ext cx="330422" cy="3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315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dcterms:created xsi:type="dcterms:W3CDTF">2017-03-13T12:43:19Z</dcterms:created>
  <dcterms:modified xsi:type="dcterms:W3CDTF">2023-09-20T07:43:42Z</dcterms:modified>
</cp:coreProperties>
</file>