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5AA-7E05-41F8-BA41-58D7CFE0DDF3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10F891-D31F-4784-91CA-A0C26F296BC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5AA-7E05-41F8-BA41-58D7CFE0DDF3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F891-D31F-4784-91CA-A0C26F296BC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5AA-7E05-41F8-BA41-58D7CFE0DDF3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F891-D31F-4784-91CA-A0C26F296BC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39B5AA-7E05-41F8-BA41-58D7CFE0DDF3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710F891-D31F-4784-91CA-A0C26F296BC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5AA-7E05-41F8-BA41-58D7CFE0DDF3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F891-D31F-4784-91CA-A0C26F296BC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5AA-7E05-41F8-BA41-58D7CFE0DDF3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F891-D31F-4784-91CA-A0C26F296BC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F891-D31F-4784-91CA-A0C26F296BC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5AA-7E05-41F8-BA41-58D7CFE0DDF3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5AA-7E05-41F8-BA41-58D7CFE0DDF3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F891-D31F-4784-91CA-A0C26F296BC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5AA-7E05-41F8-BA41-58D7CFE0DDF3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0F891-D31F-4784-91CA-A0C26F296BC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39B5AA-7E05-41F8-BA41-58D7CFE0DDF3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10F891-D31F-4784-91CA-A0C26F296BC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B5AA-7E05-41F8-BA41-58D7CFE0DDF3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10F891-D31F-4784-91CA-A0C26F296BC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39B5AA-7E05-41F8-BA41-58D7CFE0DDF3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710F891-D31F-4784-91CA-A0C26F296BC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20688"/>
            <a:ext cx="8305800" cy="1656184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Женщины-снайперы Великой Отечественной. 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Снайпер Людмила Павличенко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3597201" cy="41420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004048" y="3212976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/>
              <a:t>Суперснайпер</a:t>
            </a:r>
            <a:r>
              <a:rPr lang="ru-RU" sz="3600" b="1" dirty="0" smtClean="0"/>
              <a:t> </a:t>
            </a:r>
            <a:r>
              <a:rPr lang="ru-RU" sz="3600" b="1" dirty="0"/>
              <a:t>Людмила </a:t>
            </a:r>
            <a:r>
              <a:rPr lang="ru-RU" sz="3600" b="1" dirty="0" err="1"/>
              <a:t>Павличенко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Однажды на Безымянной вышли против нее в засаду шесть автоматчиков. Они заметили ее накануне, когда вела она неравный бой весь день и даже вечер. Гитлеровцы засели над дорогой, по которой подвозили боеприпасы соседнему полку дивизии. Долго, по-пластунски, Павличенко поднималась в гору. Пуля срезала ветку дуба у самого виска, другая пробила верх фуражки. И тогда Павличенко сделала два выстрела — замолчал тот, кто едва не поразил ее в висок, и тот, кто чуть-чуть не угодил ей в лоб. Истерично стреляли четверо живых, и снова, уползая, она била точно туда, откуда раздавался выстрел. Еще трое остались на месте, только один убежал.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82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84104" y="2743579"/>
            <a:ext cx="4572000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Тем </a:t>
            </a:r>
            <a:r>
              <a:rPr lang="ru-RU" sz="2400" dirty="0"/>
              <a:t>временем подошла еще одна группа немецких солдат и из тумана снова раздалась их беспорядочная стрельба. Людмила отвечала то из пулемета, то из автомата, чтобы враги вообразили, будто здесь несколько бойцов. Павличенко смогла выйти живой из этого боя.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http://sevoborona.ru/img/art/art23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1" y="3284984"/>
            <a:ext cx="3181350" cy="2076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5572" y="435255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Павличенко замерла. Теперь нужно ждать. Один из них мог притвориться мертвым, и, быть может, он выжидает, когда она пошевелится. Или тот, кто убежал, уже привел с собой других автоматчиков. Сгустился туман. Наконец Павличенко решила подползти к своим врагам. Взяла автомат убитого, ручной пулемет.</a:t>
            </a:r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300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Сержанта Людмилу Павличенко перевели в соседний полк. Слишком много бед принес гитлеровский снайпер. Он уже убил двух снайперов полка. Как правило, немецкие снайперы прятались за передним краем своих, тщательно маскировались, надевали пятнистые с зелеными разводами халаты — уже наступила весна 1942 года.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У этого был свой маневр: он выползал из гнезда и шел на сближение с противником. Долго лежала Люда, ждала. День прошел, вражеский снайпер не подавал признаков жизни. Он заметил наблюдателя, но решил не бить, хотел выследить ее и уложить на месте.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6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4572000" cy="627864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Люда тихо свистнула — приказала наблюдателю, лежавшему метрах в пятидесяти от нее, уйти. 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Осталась на ночь. Ведь немецкий снайпер наверняка привык спать в блиндаже и поэтому вымотается быстрее, чем она, если застрянет здесь на ночь. Так лежали они сутки не шелохнувшись. Утром опять лег туман. Голова отяжелела, в горле першило, одежда пропиталась сыростью, и даже руки ломило.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http://img-fotki.yandex.ru/get/6300/66496967.8/0_5f8f1_39562fdb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055" y="1070961"/>
            <a:ext cx="3171825" cy="4095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77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353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Медленно туман рассеялся, </a:t>
            </a:r>
            <a:r>
              <a:rPr lang="ru-RU" sz="2400" dirty="0"/>
              <a:t>и Павличенко увидела, </a:t>
            </a:r>
            <a:r>
              <a:rPr lang="ru-RU" sz="2400" dirty="0" smtClean="0"/>
              <a:t>как снайпер </a:t>
            </a:r>
            <a:r>
              <a:rPr lang="ru-RU" sz="2400" dirty="0"/>
              <a:t>передвигался едва заметными толчками. Все ближе и ближе к ней. Она двинулась навстречу. Одеревеневшее тело стало </a:t>
            </a:r>
            <a:r>
              <a:rPr lang="ru-RU" sz="2400" dirty="0" smtClean="0"/>
              <a:t>тяжелым. </a:t>
            </a:r>
            <a:r>
              <a:rPr lang="ru-RU" sz="2400" dirty="0"/>
              <a:t>Сантиметр за сантиметром преодолевая холодную каменистую подстилку, держа винтовку перед собой, Люда не отрывала глаз от оптического прицела. </a:t>
            </a:r>
            <a:r>
              <a:rPr lang="ru-RU" sz="2400" dirty="0" smtClean="0"/>
              <a:t>Вдруг </a:t>
            </a:r>
            <a:r>
              <a:rPr lang="ru-RU" sz="2400" dirty="0"/>
              <a:t>в прицел Люда уловила водянистые глаза, желтые волосы, тяжелую челюсть. Вражеский снайпер смотрел на нее, глаза их встретились. Напряженное лицо исказила гримаса, он понял — женщина! Мгновение решало жизнь — она спустила курок. На спасительную секунду выстрел Люды опередил. Она вжалась в землю и успела увидеть в прицеле, как моргнул полный ужаса глаз. </a:t>
            </a:r>
            <a:r>
              <a:rPr lang="ru-RU" sz="2400" dirty="0" smtClean="0"/>
              <a:t>Люда </a:t>
            </a:r>
            <a:r>
              <a:rPr lang="ru-RU" sz="2400" dirty="0"/>
              <a:t>выждала, потом поползла к снайперу. Он лежал, все еще целясь в нее. 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304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4474840" cy="684076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Она вынула снайперскую книжку гитлеровца, прочла: «Дюнкерк». Рядом стояла цифра. Еще и еще французские названия и цифры. Более четырехсот французов и англичан приняли смерть от его руки. Он открыл свой счет в Европе в 1940 году, сюда, в Севастополь, его перебросили в начале сорок второго, и цифра «сто» была прочерчена тушью, а рядом общий итог — «пятьсот». Люда взяла его винтовку, поползла к своему переднему краю. </a:t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http://www.molodguard.ru/newphoto8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96752"/>
            <a:ext cx="2876550" cy="4095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40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Севастополе становилось все труднее и труднее, но Павличенко, преодолевая недомогание от ранений и контузий, продолжала вести бои с гитлеровцами. И только когда все силы были исчерпаны, она на подводной лодке ушла на Большую землю.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До последнего часа стояла, обороняя город, Чапаевская дивизия, выдержав восьмимесячную осаду..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Лейтенант Павличенко к июлю 1942 года из своей снайперской винтовки уничтожила 309 гитлеровцев. За отвагу, военное мастерство, мужество, проявленные в борьбе с гитлеровцами, Людмила Павличенко 25 октября 1943 года получила звание Героя Советского Союза.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7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5338936" cy="6480720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/>
              <a:t>После Севастополя она была внезапно вызвана в Москву, в Главное политическое управление. </a:t>
            </a:r>
            <a:br>
              <a:rPr lang="ru-RU" sz="3100" dirty="0"/>
            </a:br>
            <a:r>
              <a:rPr lang="ru-RU" sz="3100" dirty="0"/>
              <a:t>Она была направлена с делегацией в Канаду и Соединенные Штаты. В ходе поездки она была на приеме у Президента Соединенных Штатов Франклина Рузвельта. Позже Элеонора Рузвельт пригласила Людмилу Павличенко в поездку по стране. </a:t>
            </a:r>
            <a:br>
              <a:rPr lang="ru-RU" sz="3100" dirty="0"/>
            </a:br>
            <a:r>
              <a:rPr lang="ru-RU" sz="3100" dirty="0"/>
              <a:t>Людмила выступала перед </a:t>
            </a:r>
            <a:r>
              <a:rPr lang="ru-RU" sz="3100" dirty="0" smtClean="0"/>
              <a:t>Международной </a:t>
            </a:r>
            <a:r>
              <a:rPr lang="ru-RU" sz="3100" dirty="0"/>
              <a:t>Студенческой Ассамблей в Вашингтоне, перед Конгрессом Промышленных Организаций (CIO) а также в Нью Йорке. В Америке ей подарили Кольт, а в Канаде — винчестер. (Последний выставлен в Центральном музее Вооружённых Сил).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170" name="Picture 2" descr="http://sooz.ru/uploads/posts/2011-07/1298155099_Lyudmila_Pavlichenko_zhenshina_snaiyper_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8" t="13874" r="8385" b="14751"/>
          <a:stretch/>
        </p:blipFill>
        <p:spPr bwMode="auto">
          <a:xfrm>
            <a:off x="6012160" y="1268760"/>
            <a:ext cx="2660073" cy="32755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11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4258816" cy="640871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Многим американцам запомнилось тогда ее короткое, но жесткое выступление на митинге в Чикаго: </a:t>
            </a:r>
            <a:br>
              <a:rPr lang="ru-RU" sz="2400" dirty="0"/>
            </a:br>
            <a:r>
              <a:rPr lang="ru-RU" sz="2400" dirty="0"/>
              <a:t>— Джентльмены, — разнесся над многотысячной толпой собравшихся звонкий голос. — Мне двадцать пять лет. На фронте я уже успела уничтожить триста девять фашистских захватчиков. Не кажется ли вам, джентльмены, что вы слишком долго прячетесь за моей спиной?!.. </a:t>
            </a:r>
            <a:br>
              <a:rPr lang="ru-RU" sz="2400" dirty="0"/>
            </a:br>
            <a:r>
              <a:rPr lang="ru-RU" sz="2400" dirty="0"/>
              <a:t>Толпа замерла на минуту, а затем взорвалась неистовым шумом одобрения… 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Picture 2" descr="http://s49.radikal.ru/i126/1012/50/2e77acb3ed5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8" r="15744"/>
          <a:stretch/>
        </p:blipFill>
        <p:spPr bwMode="auto">
          <a:xfrm>
            <a:off x="5066781" y="1412776"/>
            <a:ext cx="3463636" cy="4095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46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27984" y="188640"/>
            <a:ext cx="4474840" cy="640871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После возвращения майор Павличенко служила инструктором в снайперской школе «Выстрел».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После войны в 1945 году Людмила Михайловна окончила Киевский университет. С 1945 по 1953 год была научным сотрудником Главного штаба Военно-Морского флота. Позже вела работу в Советском комитете ветеранов войны. </a:t>
            </a:r>
            <a:br>
              <a:rPr lang="ru-RU" dirty="0"/>
            </a:br>
            <a:r>
              <a:rPr lang="ru-RU" dirty="0"/>
              <a:t>Была членом Ассоциации дружбы с народами Африки, неоднократно посещала африканские страны.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Скончалась в Москве 27 октября 1974 года. </a:t>
            </a:r>
            <a:br>
              <a:rPr lang="ru-RU" dirty="0"/>
            </a:br>
            <a:endParaRPr lang="ru-RU" dirty="0"/>
          </a:p>
        </p:txBody>
      </p:sp>
      <p:pic>
        <p:nvPicPr>
          <p:cNvPr id="8196" name="Picture 4" descr="http://www.russianskz.info/uploads/posts/2011-02/1298285824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908720"/>
            <a:ext cx="3536455" cy="46805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34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1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Павличенко</a:t>
            </a:r>
            <a:r>
              <a:rPr lang="ru-RU" b="1" dirty="0" smtClean="0"/>
              <a:t> Людмила Михайловна</a:t>
            </a:r>
            <a:r>
              <a:rPr lang="ru-RU" dirty="0" smtClean="0"/>
              <a:t> - снайпер 54-го стрелкового полка (25-я стрелковая дивизия (</a:t>
            </a:r>
            <a:r>
              <a:rPr lang="ru-RU" dirty="0" err="1" smtClean="0"/>
              <a:t>Чапаевская</a:t>
            </a:r>
            <a:r>
              <a:rPr lang="ru-RU" dirty="0" smtClean="0"/>
              <a:t>), Приморская армия, </a:t>
            </a:r>
            <a:r>
              <a:rPr lang="ru-RU" dirty="0" err="1" smtClean="0"/>
              <a:t>Северо-Кавказский</a:t>
            </a:r>
            <a:r>
              <a:rPr lang="ru-RU" dirty="0" smtClean="0"/>
              <a:t> фронт), лейтенант. Уничтожила 309 германских солдат и офицеров (в том числе 36 снайперов противника). Награждена медалью "Золотая звезда" Героя СССР и двумя орденами Ленина.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Родилась 12 июля 1916 года на Украине в городе Белая Церковь. До 14 лет училась в школе номер 3, затем семья переехала в Киев. </a:t>
            </a:r>
          </a:p>
          <a:p>
            <a:pPr marL="0" indent="0">
              <a:buNone/>
            </a:pPr>
            <a:r>
              <a:rPr lang="ru-RU" dirty="0" smtClean="0"/>
              <a:t>После </a:t>
            </a:r>
            <a:r>
              <a:rPr lang="ru-RU" dirty="0" smtClean="0"/>
              <a:t>окончания девятого класса Людмила работала шлифовальщицей на заводе «Арсенал» и одновременно училась в десятом классе, завершая среднее образование. В 1937 году поступила на исторический факультет Киевского государственного университета имени Т. Г. Шевченко. </a:t>
            </a:r>
            <a:br>
              <a:rPr lang="ru-RU" dirty="0" smtClean="0"/>
            </a:br>
            <a:r>
              <a:rPr lang="ru-RU" dirty="0" smtClean="0"/>
              <a:t>Студенткой занималась планерным и стрелковым видами спорта, окончила школу ОСОАВИАХИМА(Общество содействия обороне, авиационному и химическому строительству). Великая Отечественная война застала Людмилу в Одессе на дипломной практике. С первых же дней войны Людмила Павличенко добровольцем уходит на фронт.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2464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Н</a:t>
            </a:r>
            <a:r>
              <a:rPr lang="ru-RU" i="1" dirty="0" smtClean="0">
                <a:solidFill>
                  <a:schemeClr val="tx1"/>
                </a:solidFill>
              </a:rPr>
              <a:t>а </a:t>
            </a:r>
            <a:r>
              <a:rPr lang="ru-RU" i="1" dirty="0" smtClean="0">
                <a:solidFill>
                  <a:schemeClr val="tx1"/>
                </a:solidFill>
              </a:rPr>
              <a:t>курсы снайперов прибыла младший лейтенант Людмила Павличенко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Снайпер Людмила Павличенко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36912"/>
            <a:ext cx="4032448" cy="36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67944" y="332656"/>
            <a:ext cx="446449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Под Одессой Л. </a:t>
            </a:r>
            <a:r>
              <a:rPr lang="ru-RU" sz="2000" dirty="0" err="1"/>
              <a:t>Павличенко</a:t>
            </a:r>
            <a:r>
              <a:rPr lang="ru-RU" sz="2000" dirty="0"/>
              <a:t> получила боевое крещение, открыв боевой счет. В одном из боев она заменила погибшего командира взвода, разорвавшимся вблизи снарядом была контужена, однако поле боя не покинула и вообще отказалась идти в госпиталь. 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В октябре 1941 года Приморская армия была переброшена в Крым и после боев на севере полуострова встала на защиту Севастополя. Людмила сражалась в составе прославленной 25-й стрелковой дивизии им. В. И. Чапаева, которая входила в Приморскую армию.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http://img1.liveinternet.ru/images/attach/c/0/34/502/34502827_1225382690_oborona_sevastop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07830"/>
            <a:ext cx="3528392" cy="3689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4978896" cy="65973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Каждый день, как только забрезжит рассвет, снайпер Л. </a:t>
            </a:r>
            <a:r>
              <a:rPr lang="ru-RU" dirty="0" err="1" smtClean="0"/>
              <a:t>Павличенко</a:t>
            </a:r>
            <a:r>
              <a:rPr lang="ru-RU" dirty="0" smtClean="0"/>
              <a:t> уходила «на охоту». Часами, а то и целыми днями, в дождь и на солнцепеке, тщательно замаскировавшись, лежала она в засаде, дожидаясь появления «цели». Не раз выходила победителем и в дуэлях с немецкими снайперами. </a:t>
            </a:r>
            <a:br>
              <a:rPr lang="ru-RU" dirty="0" smtClean="0"/>
            </a:br>
            <a:r>
              <a:rPr lang="ru-RU" dirty="0" smtClean="0"/>
              <a:t>Нередко на боевые операции она ходила вместе с Леонидом Куценко, который в дивизию пришел одновременно с ней.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http://dl.ziza.ru/other/022010/25/geroi/Hero_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052736"/>
            <a:ext cx="2876550" cy="40957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Однажды командование приказало им уничтожить обнаруженный разведчиками командный пункт противника. Незаметно пробравшись ночью в район, указанный разведчиками, снайперы, замаскировавшись, залегли и стали ждать. Вот, </a:t>
            </a:r>
            <a:r>
              <a:rPr lang="ru-RU" dirty="0" smtClean="0"/>
              <a:t>наконец, </a:t>
            </a:r>
            <a:r>
              <a:rPr lang="ru-RU" dirty="0"/>
              <a:t>к входу в землянку приблизились два офицера. Выстрелы снайперов прозвучали почти одновременно, и сраженные офицеры упали. Тут же на шум из землянки выскочили еще несколько человек. Два из них были сражены. А спустя несколько минут место, где находились снайперы, гитлеровцы подвергли ожесточенному обстрелу. Но Павличенко и Куценко, отошли, а затем, сменив позицию, снова открыли огонь по появлявшимся целям.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5194920" cy="64807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Гитлеровцы в свою очередь охотились за нашими снайперами, устраивали ловушки, высылали на поиски их снайперов и автоматчиков. </a:t>
            </a:r>
            <a:br>
              <a:rPr lang="ru-RU" dirty="0"/>
            </a:br>
            <a:r>
              <a:rPr lang="ru-RU" dirty="0"/>
              <a:t>Однажды, когда Павличенко и Куценко находились в засаде, фашисты обнаружили их и тут же открыли ураганный минометный огонь. Осколками близко разорвавшейся мины Леонид был тяжело ранен, ему оторвало руку. Людмила сумела вынести его и под огнем пробраться к своим. Но спасти Леонида не удалось — раны оказались слишком тяжелыми. 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http://img1.liveinternet.ru/images/attach/c/1/59/820/59820366_Pavlichenko_na_zadan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96752"/>
            <a:ext cx="2724150" cy="4095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85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Павличенко мстила за своего боевого друга. Истребляла врагов сама и вместе с другими опытными снайперами обучала меткой стрельбе бойцов, передавая им боевой опыт. За период оборонительных боев она воспитала десятки хороших снайперов, которые, следуя ее примеру, истребили не одну сотню гитлеровцев. </a:t>
            </a:r>
            <a:br>
              <a:rPr lang="ru-RU" dirty="0"/>
            </a:br>
            <a:r>
              <a:rPr lang="ru-RU" dirty="0"/>
              <a:t>Теперь снайпер Люда Павличенко действовала в условиях горной войны. Это была ее первая военная осень в горах и первая зима на скалистой земле Севастополя. </a:t>
            </a:r>
            <a:br>
              <a:rPr lang="ru-RU" dirty="0"/>
            </a:br>
            <a:r>
              <a:rPr lang="ru-RU" dirty="0"/>
              <a:t>В три часа утра </a:t>
            </a:r>
            <a:r>
              <a:rPr lang="ru-RU" dirty="0" smtClean="0"/>
              <a:t>она </a:t>
            </a:r>
            <a:r>
              <a:rPr lang="ru-RU" dirty="0"/>
              <a:t>уже выходила в засаду. Иногда она тонула в тумане, иногда искала спасительного укрытия от прорвавшегося сквозь облака солнца, лежала на мокрой, сочащейся влагой земле. Стрелять можно только наверняка, и до выстрела иногда лежала дорога терпения длиною в день или два. Ни одной ошибки — или обнаружишь себя, и уже не будет спасения.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1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403</TotalTime>
  <Words>882</Words>
  <Application>Microsoft Office PowerPoint</Application>
  <PresentationFormat>Экран (4:3)</PresentationFormat>
  <Paragraphs>22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Женщины-снайперы Великой Отечественной. </vt:lpstr>
      <vt:lpstr>Презентация PowerPoint</vt:lpstr>
      <vt:lpstr>Презентация PowerPoint</vt:lpstr>
      <vt:lpstr>На курсы снайперов прибыла младший лейтенант Людмила Павличенко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Кадетская Школа-Интернат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Женщины-снайперы Великой Отечественной. </dc:title>
  <dc:creator>Ченчик </dc:creator>
  <cp:lastModifiedBy>User</cp:lastModifiedBy>
  <cp:revision>40</cp:revision>
  <dcterms:created xsi:type="dcterms:W3CDTF">2013-02-27T23:58:06Z</dcterms:created>
  <dcterms:modified xsi:type="dcterms:W3CDTF">2013-03-04T18:05:00Z</dcterms:modified>
</cp:coreProperties>
</file>