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5" r:id="rId4"/>
    <p:sldId id="284" r:id="rId5"/>
    <p:sldId id="294" r:id="rId6"/>
    <p:sldId id="297" r:id="rId7"/>
    <p:sldId id="283" r:id="rId8"/>
    <p:sldId id="282" r:id="rId9"/>
    <p:sldId id="295" r:id="rId10"/>
    <p:sldId id="289" r:id="rId11"/>
    <p:sldId id="288" r:id="rId12"/>
    <p:sldId id="298" r:id="rId13"/>
    <p:sldId id="290" r:id="rId14"/>
    <p:sldId id="296" r:id="rId15"/>
    <p:sldId id="278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-7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F410-0664-49ED-A394-CF931065E76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C1CC-301F-4F81-8253-5445C0EBD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928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03648" y="155679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математического содержания 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 дошкольниками с ОВЗ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4869160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  дефектолог </a:t>
            </a:r>
          </a:p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Кондратьева О.В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71800" y="-23082"/>
            <a:ext cx="6372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округа </a:t>
            </a:r>
            <a:r>
              <a:rPr kumimoji="0" lang="ru-RU" sz="11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Балашиха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Московской области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компенсирующего вида № 8 «Крепыш»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пространственных представлений дошкольников  с пособием 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16" y="1649039"/>
            <a:ext cx="3545200" cy="472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Улыбающееся лицо 1">
            <a:extLst>
              <a:ext uri="{FF2B5EF4-FFF2-40B4-BE49-F238E27FC236}">
                <a16:creationId xmlns:a16="http://schemas.microsoft.com/office/drawing/2014/main" id="{B7FEF7EB-EBF1-262A-F1F9-B0CE3E583C7A}"/>
              </a:ext>
            </a:extLst>
          </p:cNvPr>
          <p:cNvSpPr/>
          <p:nvPr/>
        </p:nvSpPr>
        <p:spPr>
          <a:xfrm>
            <a:off x="4644008" y="2043977"/>
            <a:ext cx="1010368" cy="1034078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умения соотносить цифру с количеством предметов с использованием пособия 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7"/>
          <a:stretch/>
        </p:blipFill>
        <p:spPr>
          <a:xfrm>
            <a:off x="649822" y="1412776"/>
            <a:ext cx="3046045" cy="355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04644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лыбающееся лицо 2">
            <a:extLst>
              <a:ext uri="{FF2B5EF4-FFF2-40B4-BE49-F238E27FC236}">
                <a16:creationId xmlns:a16="http://schemas.microsoft.com/office/drawing/2014/main" id="{436DF3EF-B5D8-2C39-A7F6-CF10DD5A6013}"/>
              </a:ext>
            </a:extLst>
          </p:cNvPr>
          <p:cNvSpPr/>
          <p:nvPr/>
        </p:nvSpPr>
        <p:spPr>
          <a:xfrm>
            <a:off x="1043608" y="2274475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C6649B6E-9219-4DD6-CC96-ABA971D4B9AA}"/>
              </a:ext>
            </a:extLst>
          </p:cNvPr>
          <p:cNvSpPr/>
          <p:nvPr/>
        </p:nvSpPr>
        <p:spPr>
          <a:xfrm>
            <a:off x="2483768" y="2514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Игры с числами с использованием пособия «</a:t>
            </a:r>
            <a:r>
              <a:rPr lang="ru-RU" sz="2400" b="1" i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788854" cy="502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r="23646"/>
          <a:stretch/>
        </p:blipFill>
        <p:spPr>
          <a:xfrm>
            <a:off x="4644008" y="1268760"/>
            <a:ext cx="3636404" cy="502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8961707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состава чисел  с использованием таблиц и числовых решёток пособия 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9809" y="340780"/>
            <a:ext cx="3449246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состава чисел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пособием «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04248" y="692696"/>
            <a:ext cx="209337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548680"/>
            <a:ext cx="2165603" cy="281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841776"/>
            <a:ext cx="284478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21088"/>
            <a:ext cx="237003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2674640" cy="1933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24744"/>
            <a:ext cx="301369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Улыбающееся лицо 1">
            <a:extLst>
              <a:ext uri="{FF2B5EF4-FFF2-40B4-BE49-F238E27FC236}">
                <a16:creationId xmlns:a16="http://schemas.microsoft.com/office/drawing/2014/main" id="{634403D5-27D3-01FB-E70D-A41D22AD528D}"/>
              </a:ext>
            </a:extLst>
          </p:cNvPr>
          <p:cNvSpPr/>
          <p:nvPr/>
        </p:nvSpPr>
        <p:spPr>
          <a:xfrm>
            <a:off x="3563888" y="1988840"/>
            <a:ext cx="699433" cy="76303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>
            <a:extLst>
              <a:ext uri="{FF2B5EF4-FFF2-40B4-BE49-F238E27FC236}">
                <a16:creationId xmlns:a16="http://schemas.microsoft.com/office/drawing/2014/main" id="{15EAB46F-F5F4-55DD-3018-9A212D4F165D}"/>
              </a:ext>
            </a:extLst>
          </p:cNvPr>
          <p:cNvSpPr/>
          <p:nvPr/>
        </p:nvSpPr>
        <p:spPr>
          <a:xfrm>
            <a:off x="4675218" y="181054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45321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55776" y="148478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198884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представленных игр способствовало развитию специфических математических способностей – формированию так называемого «математического склада ума», способности рассуждать, мыслить математическими символами, гибкости мыслительных процессов, стремлению к ясности и простоте, экономичности и рациональности решений. 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84" t="-2917" r="2055" b="3122"/>
          <a:stretch>
            <a:fillRect/>
          </a:stretch>
        </p:blipFill>
        <p:spPr bwMode="auto">
          <a:xfrm>
            <a:off x="611560" y="-243408"/>
            <a:ext cx="7776865" cy="683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39752" y="386104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5873" y="612762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0"/>
            <a:ext cx="8352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19672" y="476672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 Семёнович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роли игры в развитии ребёнка: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игра  учит, формирует, воспитывает;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ведёт за собой и создаёт зону ближайшего развития;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стимулирует исследовательское поведение, направленное на поиск и развитие познавательных способностей и любознательности.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76470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для игр математического содержания «Логические блоки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 набором таблиц: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675327" cy="3999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для игр математического содержания «Палочки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 набором таблиц: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5544616" cy="282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508" y="3537012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506F606A-D615-D406-7FD9-74BBA5F368BC}"/>
              </a:ext>
            </a:extLst>
          </p:cNvPr>
          <p:cNvSpPr/>
          <p:nvPr/>
        </p:nvSpPr>
        <p:spPr>
          <a:xfrm>
            <a:off x="1270484" y="28422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Пособие для игр математического содержания «Кубики Никитина «Сложи узор» с набором таблиц: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45871"/>
            <a:ext cx="2162450" cy="244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72453"/>
            <a:ext cx="2166717" cy="2152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9" y="1343128"/>
            <a:ext cx="2507983" cy="3343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48" y="1252245"/>
            <a:ext cx="2045772" cy="236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лыбающееся лицо 6">
            <a:extLst>
              <a:ext uri="{FF2B5EF4-FFF2-40B4-BE49-F238E27FC236}">
                <a16:creationId xmlns:a16="http://schemas.microsoft.com/office/drawing/2014/main" id="{BCFF8B99-8508-B58F-E446-F3CFF48E22C8}"/>
              </a:ext>
            </a:extLst>
          </p:cNvPr>
          <p:cNvSpPr/>
          <p:nvPr/>
        </p:nvSpPr>
        <p:spPr>
          <a:xfrm>
            <a:off x="1348640" y="126846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448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пространственной ориентировки, а также мыслительных операций: анализ. синтез  с использованием квадратов Никитина: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2592463"/>
            <a:ext cx="8100392" cy="370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7210028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 для игр математического содержания  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 набором таблиц: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56" y="1412776"/>
            <a:ext cx="5148064" cy="2739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47237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AC4C46BF-D0D0-BE29-B761-81EE5E77B5D2}"/>
              </a:ext>
            </a:extLst>
          </p:cNvPr>
          <p:cNvSpPr/>
          <p:nvPr/>
        </p:nvSpPr>
        <p:spPr>
          <a:xfrm>
            <a:off x="772429" y="379770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4BDEAA4C-3370-35DB-2F04-29897940253D}"/>
              </a:ext>
            </a:extLst>
          </p:cNvPr>
          <p:cNvSpPr/>
          <p:nvPr/>
        </p:nvSpPr>
        <p:spPr>
          <a:xfrm>
            <a:off x="1991714" y="379770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пособием 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2667350" cy="355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115965" cy="415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45D0F734-738F-0DD0-DB19-FFFB36256054}"/>
              </a:ext>
            </a:extLst>
          </p:cNvPr>
          <p:cNvSpPr/>
          <p:nvPr/>
        </p:nvSpPr>
        <p:spPr>
          <a:xfrm>
            <a:off x="1421900" y="167565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B30C273F-8129-A574-1EF7-DE476E3788A3}"/>
              </a:ext>
            </a:extLst>
          </p:cNvPr>
          <p:cNvSpPr/>
          <p:nvPr/>
        </p:nvSpPr>
        <p:spPr>
          <a:xfrm>
            <a:off x="6534393" y="295446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Шагание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пальчиками и счёт движений   с использованием пособия «</a:t>
            </a:r>
            <a:r>
              <a:rPr lang="ru-RU" sz="2400" b="1" i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7669"/>
            <a:ext cx="2733768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45" y="1700808"/>
            <a:ext cx="3147814" cy="4197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DA2F1EF4-515A-7660-384A-EEDD2B25C510}"/>
              </a:ext>
            </a:extLst>
          </p:cNvPr>
          <p:cNvSpPr/>
          <p:nvPr/>
        </p:nvSpPr>
        <p:spPr>
          <a:xfrm>
            <a:off x="1979712" y="191683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40FBDA02-B7DD-54C0-2DEF-BB2FD35B37BA}"/>
              </a:ext>
            </a:extLst>
          </p:cNvPr>
          <p:cNvSpPr/>
          <p:nvPr/>
        </p:nvSpPr>
        <p:spPr>
          <a:xfrm>
            <a:off x="5735052" y="198884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9753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275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состава чисел  с пособием «Нумикон»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oksana.condratiewa@yandex.ru</cp:lastModifiedBy>
  <cp:revision>76</cp:revision>
  <dcterms:created xsi:type="dcterms:W3CDTF">2019-06-29T12:58:13Z</dcterms:created>
  <dcterms:modified xsi:type="dcterms:W3CDTF">2023-09-24T12:10:33Z</dcterms:modified>
</cp:coreProperties>
</file>