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80" r:id="rId10"/>
    <p:sldId id="293" r:id="rId11"/>
    <p:sldId id="267" r:id="rId12"/>
    <p:sldId id="269" r:id="rId13"/>
    <p:sldId id="271" r:id="rId14"/>
    <p:sldId id="272" r:id="rId15"/>
    <p:sldId id="273" r:id="rId16"/>
    <p:sldId id="274" r:id="rId17"/>
    <p:sldId id="288" r:id="rId18"/>
    <p:sldId id="282" r:id="rId19"/>
    <p:sldId id="283" r:id="rId20"/>
    <p:sldId id="284" r:id="rId21"/>
    <p:sldId id="285" r:id="rId22"/>
    <p:sldId id="286" r:id="rId23"/>
    <p:sldId id="292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11B5-2E93-48E8-A583-567F6850C9C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6AE7-4E7E-4BB9-B5AA-FC420618D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11B5-2E93-48E8-A583-567F6850C9C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6AE7-4E7E-4BB9-B5AA-FC420618D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11B5-2E93-48E8-A583-567F6850C9C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6AE7-4E7E-4BB9-B5AA-FC420618D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11B5-2E93-48E8-A583-567F6850C9C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6AE7-4E7E-4BB9-B5AA-FC420618D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11B5-2E93-48E8-A583-567F6850C9C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6AE7-4E7E-4BB9-B5AA-FC420618D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11B5-2E93-48E8-A583-567F6850C9C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6AE7-4E7E-4BB9-B5AA-FC420618D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11B5-2E93-48E8-A583-567F6850C9C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6AE7-4E7E-4BB9-B5AA-FC420618D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11B5-2E93-48E8-A583-567F6850C9C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6AE7-4E7E-4BB9-B5AA-FC420618D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11B5-2E93-48E8-A583-567F6850C9C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6AE7-4E7E-4BB9-B5AA-FC420618D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11B5-2E93-48E8-A583-567F6850C9C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6AE7-4E7E-4BB9-B5AA-FC420618D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11B5-2E93-48E8-A583-567F6850C9C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6AE7-4E7E-4BB9-B5AA-FC420618D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311B5-2E93-48E8-A583-567F6850C9CC}" type="datetimeFigureOut">
              <a:rPr lang="ru-RU" smtClean="0"/>
              <a:pPr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36AE7-4E7E-4BB9-B5AA-FC420618D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Итоги адаптации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02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8072494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/>
          </a:bodyPr>
          <a:lstStyle/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Вместе с солнцем просыпаюсь,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Быстро-быстро собираюсь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 любимый  сад бегу.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 и книжки, и игрушки,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 любимые друзья,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верные подружки,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 без них никак нельзя!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люблю свой детский сад,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нем полным-полно ребят.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пять…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Жаль, что всех не сосчитать.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Может, сто их, может, двести.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Хорошо, когда мы вместе!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181113_1053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357167"/>
            <a:ext cx="5283230" cy="57150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Всё успеет наш Кирилл, и мультфильмы посмотреть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 обедом справится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 друзьями у него всё отлично ладится.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19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4281518" cy="3520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Содержимое 5" descr="DSC018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57364"/>
            <a:ext cx="4281518" cy="3520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Глазки сонные Мирон, потирает – хочет спать.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доел он свой обед, он решил на стульях спать.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нужна ему кровать.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SC018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357298"/>
            <a:ext cx="7215238" cy="5214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Злой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микроб сидел уныло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везёт, так не везёт!</a:t>
            </a:r>
            <a:b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Моет Тёма руки с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мылом,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попасть к такому в рот.</a:t>
            </a:r>
            <a:b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хочется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микробу прогуляться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животе.</a:t>
            </a:r>
            <a:b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 Артём наш любит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воду, 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ержит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руки в чистоте.</a:t>
            </a:r>
            <a:b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019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9" y="1600200"/>
            <a:ext cx="7072362" cy="4972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Есть помощник у Макара, ему помогает Макар.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Всё  получается на славу.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Дома, гаражи и скамейка.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ты вот так сумей-ка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1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3" y="1600200"/>
            <a:ext cx="7286676" cy="5043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майку с трусами одеть мы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должны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Колготки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рубашку, рейтузы-штаны,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Носочки на ножки и сверху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кафтан.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оделся? Конечно, Степан!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02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3" y="1600200"/>
            <a:ext cx="7358114" cy="50435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Полотенце у Макара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Артём, конечно,  не возьмет: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Потому-то на рисунке у него енот.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19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3" y="1428736"/>
            <a:ext cx="7215238" cy="5143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по лепке и конструированию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16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281518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SC022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5926"/>
            <a:ext cx="4281518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Праздник осени</a:t>
            </a:r>
            <a:endParaRPr lang="ru-RU" sz="7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357298"/>
            <a:ext cx="7286676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Первые стихи на празднике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20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1406" y="1785927"/>
            <a:ext cx="4714906" cy="41434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Содержимое 9" descr="DSC020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93404" y="1821647"/>
            <a:ext cx="4714909" cy="40719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ясли открыты у нас,</a:t>
            </a:r>
            <a:b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ясли придут ребятишки сейчас.</a:t>
            </a:r>
            <a:b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комнатах светлых кроватки стоят</a:t>
            </a:r>
            <a:b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эти кроватки уложат ребят.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16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348706"/>
            <a:ext cx="4281518" cy="34377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5" descr="DSC016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281518" cy="34377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SC02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50198" y="678638"/>
            <a:ext cx="5572166" cy="6357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Танцы с осенью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20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4281518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SC020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8802"/>
            <a:ext cx="4281518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Подарок от осени и прощальный танец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20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50002" y="1964523"/>
            <a:ext cx="4429154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DSC020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4281518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ytimg.com/vi/Muq7Kc3PnFo/maxresdefault.jpg"/>
          <p:cNvPicPr/>
          <p:nvPr/>
        </p:nvPicPr>
        <p:blipFill>
          <a:blip r:embed="rId2"/>
          <a:srcRect l="12346" r="12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Итак, наши дети сделали свой самый первый, серьезный шаг в своей жизни и вашей тоже, так как для некоторых родителей этот шаг был болезненней, чем для ребенка, – успешно прошли адаптацию к детскому саду, с чем мы вас искренне поздравляем. Мы вам в этом как могли, помогали: вам и вашим деткам. Кто ходил постоянно и без пропусков, давно идут в детский сад без слез. Адаптация пройдена, задачи по самообслуживанию выполнены, речь развивается. И теперь хотелось бы получить от вас обратную связь в виде анкетирования о проделанной работе нами в детском саду, о вашем к ней отношении.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ytimg.com/vi/Muq7Kc3PnFo/maxresdefault.jpg"/>
          <p:cNvPicPr/>
          <p:nvPr/>
        </p:nvPicPr>
        <p:blipFill>
          <a:blip r:embed="rId2"/>
          <a:srcRect l="12346" r="12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87868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заключение нашей встречи хочется сказать словами  педагога  А. Гаврилова.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«Любить ребенка – не значит обладать им или жить рядом, а скорее чувствовать, угадать, что ему нужно, и доверять ему. Доверие же связано с риском. Но воспитание на доверии принесет несоизмеримо больше положительных результатов и радости как детям, так и родителям».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Женечка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смело гуляет одна,</a:t>
            </a:r>
            <a:b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ясли сама прибежала она.</a:t>
            </a:r>
            <a:b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9" y="1285860"/>
            <a:ext cx="7072362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Захар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рубаха парень!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нигде не пропадёт. 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Ну, а если нужно будет,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собою поведёт.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DSC01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1" y="1357298"/>
            <a:ext cx="7143800" cy="5143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Мирослава и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очень любят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рисовать,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разные играть,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научатся, 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у них получится.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DSC02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00240"/>
            <a:ext cx="4281518" cy="371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Содержимое 11" descr="DSC0216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000240"/>
            <a:ext cx="4281518" cy="37862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Милана с куклами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играет, их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прогулку собирает,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каши им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сварить,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посуду перемыть,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белье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перестирает,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место убирает.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1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7072363" cy="4840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Саша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Яна 2 веселые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сестрички,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проворные лисички</a:t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Вместе играют, вместе гуляют,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умные книжки читают.</a:t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19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4281518" cy="35202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5" descr="DSC019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57364"/>
            <a:ext cx="4281518" cy="35202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 помощи мамы Матвей одевается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Казаться большим он очень старается,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Книгами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увлекается, на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зарядке хорошо занимается.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5" descr="DSC019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357298"/>
            <a:ext cx="6929485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Любит Арина с Софией играть,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быстро игрушки на место убрать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ещё они рисуют, и с удовольствием танцуют.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DSC02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4281518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5" descr="DSC019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199" y="1857364"/>
            <a:ext cx="4274127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290</TotalTime>
  <Words>217</Words>
  <Application>Microsoft Office PowerPoint</Application>
  <PresentationFormat>Экран (4:3)</PresentationFormat>
  <Paragraphs>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Итоги адаптации</vt:lpstr>
      <vt:lpstr>  Новые ясли открыты у нас, В ясли придут ребятишки сейчас. В комнатах светлых кроватки стоят В эти кроватки уложат ребят. </vt:lpstr>
      <vt:lpstr>Женечка смело гуляет одна, В ясли сама прибежала она. </vt:lpstr>
      <vt:lpstr>Наш Захар – рубаха парень!  Он нигде не пропадёт.  Ну, а если нужно будет,  за собою поведёт. </vt:lpstr>
      <vt:lpstr>Мирослава и Ульяна очень любят рисовать,  В игры разные играть, Говорить научатся, и все у них получится. </vt:lpstr>
      <vt:lpstr>Милана с куклами играет, их на прогулку собирает, Может каши им сварить, и посуду перемыть, Все белье перестирает, и на место убирает. </vt:lpstr>
      <vt:lpstr> Саша и Яна 2 веселые сестрички,  как проворные лисички Вместе играют, вместе гуляют,  вместе умные книжки читают. </vt:lpstr>
      <vt:lpstr>Без помощи мамы Матвей одевается Казаться большим он очень старается, Книгами увлекается, на зарядке хорошо занимается. </vt:lpstr>
      <vt:lpstr>Любит Арина с Софией играть,  быстро игрушки на место убрать а ещё они рисуют, и с удовольствием танцуют.</vt:lpstr>
      <vt:lpstr>Слайд 10</vt:lpstr>
      <vt:lpstr>Всё успеет наш Кирилл, и мультфильмы посмотреть  и с обедом справится и с друзьями у него всё отлично ладится.</vt:lpstr>
      <vt:lpstr>Глазки сонные Мирон, потирает – хочет спать. Не доел он свой обед, он решил на стульях спать. Не нужна ему кровать.  </vt:lpstr>
      <vt:lpstr>  Злой микроб сидел уныло: -Не везёт, так не везёт! Моет Тёма руки с мылом, не попасть к такому в рот. Очень хочется микробу прогуляться в животе. Но Артём наш любит воду,  держит руки в чистоте.   </vt:lpstr>
      <vt:lpstr>Есть помощник у Макара, ему помогает Макар. Всё  получается на славу. Дома, гаражи и скамейка. А ты вот так сумей-ка</vt:lpstr>
      <vt:lpstr> На майку с трусами одеть мы должны  Колготки, рубашку, рейтузы-штаны, Носочки на ножки и сверху кафтан.  Кто первый оделся? Конечно, Степан! </vt:lpstr>
      <vt:lpstr>Полотенце у Макара Артём, конечно,  не возьмет: Потому-то на рисунке у него енот. </vt:lpstr>
      <vt:lpstr>Занятия по лепке и конструированию</vt:lpstr>
      <vt:lpstr>Праздник осени</vt:lpstr>
      <vt:lpstr>Первые стихи на празднике</vt:lpstr>
      <vt:lpstr>Слайд 20</vt:lpstr>
      <vt:lpstr> Танцы с осенью</vt:lpstr>
      <vt:lpstr>Подарок от осени и прощальный танец</vt:lpstr>
      <vt:lpstr>Слайд 23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Neon</dc:creator>
  <cp:lastModifiedBy>Настя</cp:lastModifiedBy>
  <cp:revision>62</cp:revision>
  <dcterms:created xsi:type="dcterms:W3CDTF">2018-11-05T13:19:08Z</dcterms:created>
  <dcterms:modified xsi:type="dcterms:W3CDTF">2023-09-24T12:24:17Z</dcterms:modified>
</cp:coreProperties>
</file>