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77" r:id="rId5"/>
    <p:sldId id="259" r:id="rId6"/>
    <p:sldId id="271" r:id="rId7"/>
    <p:sldId id="290" r:id="rId8"/>
    <p:sldId id="263" r:id="rId9"/>
    <p:sldId id="291" r:id="rId10"/>
    <p:sldId id="262" r:id="rId11"/>
    <p:sldId id="292" r:id="rId12"/>
    <p:sldId id="265" r:id="rId13"/>
    <p:sldId id="293" r:id="rId14"/>
    <p:sldId id="298" r:id="rId15"/>
    <p:sldId id="299" r:id="rId16"/>
    <p:sldId id="27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399E-796B-424B-A1A1-EC9FC418FF12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D0E6-0A7A-4F7B-96D0-CACFFF729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03598"/>
            <a:ext cx="3528392" cy="3654209"/>
          </a:xfrm>
          <a:prstGeom prst="rect">
            <a:avLst/>
          </a:prstGeom>
          <a:noFill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11710"/>
            <a:ext cx="19077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36487" y="411510"/>
            <a:ext cx="76710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Интерактивная логопедическая игра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6361" y="1779662"/>
            <a:ext cx="78189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Автоматизация звука </a:t>
            </a:r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[</a:t>
            </a:r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</a:t>
            </a:r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]</a:t>
            </a:r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</a:t>
            </a:r>
            <a:r>
              <a:rPr lang="ru-RU" sz="5400" b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закрытых </a:t>
            </a:r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слогах</a:t>
            </a:r>
            <a:endParaRPr lang="ru-RU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54880" y="4018269"/>
            <a:ext cx="3992488" cy="685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: учитель-логопед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№ 29 г. Калуги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Логошина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Ирина Сергеевна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11710"/>
            <a:ext cx="2483768" cy="257233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0" y="2211710"/>
            <a:ext cx="2736304" cy="2660659"/>
            <a:chOff x="6228184" y="2211710"/>
            <a:chExt cx="2736304" cy="2660659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651870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2211710"/>
              <a:ext cx="1838864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796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Сначала Лягушонок поет свою песенку «ЭЭЭ», а Пароходик продолжает «ЛЛЛ»</a:t>
            </a:r>
          </a:p>
          <a:p>
            <a:r>
              <a:rPr lang="ru-RU" i="1" dirty="0"/>
              <a:t>Нажать на </a:t>
            </a:r>
            <a:r>
              <a:rPr lang="ru-RU" i="1" dirty="0" smtClean="0"/>
              <a:t>Лягушонка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6241E-6 L 0.39757 0.00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11710"/>
            <a:ext cx="2483768" cy="257233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0" y="2211710"/>
            <a:ext cx="2736304" cy="2660659"/>
            <a:chOff x="6228184" y="2211710"/>
            <a:chExt cx="2736304" cy="2660659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651870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2211710"/>
              <a:ext cx="1838864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376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Затем они поют вместе «ЭЛ, ЭЛ, ЭЛ»</a:t>
            </a:r>
          </a:p>
          <a:p>
            <a:r>
              <a:rPr lang="ru-RU" i="1" dirty="0"/>
              <a:t>Нажать на </a:t>
            </a:r>
            <a:r>
              <a:rPr lang="ru-RU" i="1" dirty="0" smtClean="0"/>
              <a:t>Лягушонка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6241E-6 L 0.39757 0.00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9702"/>
            <a:ext cx="2483768" cy="257233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0" y="2283718"/>
            <a:ext cx="2736304" cy="2588651"/>
            <a:chOff x="6228184" y="2283718"/>
            <a:chExt cx="2736304" cy="2588651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651870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2283718"/>
              <a:ext cx="1915061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799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Сначала Лягушонок поет свою песенку «ООО», а Пароходик продолжает «ЛЛЛ»</a:t>
            </a:r>
          </a:p>
          <a:p>
            <a:r>
              <a:rPr lang="ru-RU" i="1" dirty="0"/>
              <a:t>Нажать на </a:t>
            </a:r>
            <a:r>
              <a:rPr lang="ru-RU" i="1" dirty="0" smtClean="0"/>
              <a:t>Лягушонка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3901E-6 L 0.38976 0.000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9702"/>
            <a:ext cx="2483768" cy="257233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0" y="2283718"/>
            <a:ext cx="2736304" cy="2588651"/>
            <a:chOff x="6228184" y="2283718"/>
            <a:chExt cx="2736304" cy="2588651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651870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2283718"/>
              <a:ext cx="1915061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384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Затем они поют вместе «ОЛ, ОЛ, ОЛ»</a:t>
            </a:r>
          </a:p>
          <a:p>
            <a:r>
              <a:rPr lang="ru-RU" i="1" dirty="0"/>
              <a:t>Нажать на </a:t>
            </a:r>
            <a:r>
              <a:rPr lang="ru-RU" i="1" dirty="0" smtClean="0"/>
              <a:t>Лягушонка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3901E-6 L 0.38976 0.000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139702"/>
            <a:ext cx="2483768" cy="257233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0" y="2139702"/>
            <a:ext cx="2736304" cy="2588651"/>
            <a:chOff x="6228184" y="2283718"/>
            <a:chExt cx="2736304" cy="2588651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651870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2283718"/>
              <a:ext cx="1872208" cy="2139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7957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Сначала Лягушонок поет свою песенку «УУУ», а Пароходик продолжает «ЛЛЛ»</a:t>
            </a:r>
            <a:endParaRPr lang="ru-RU" dirty="0"/>
          </a:p>
          <a:p>
            <a:r>
              <a:rPr lang="ru-RU" i="1" dirty="0"/>
              <a:t>Нажать на </a:t>
            </a:r>
            <a:r>
              <a:rPr lang="ru-RU" i="1" dirty="0" smtClean="0"/>
              <a:t>Лягушонка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97687E-6 L 0.41337 0.000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139702"/>
            <a:ext cx="2483768" cy="257233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0" y="2139702"/>
            <a:ext cx="2736304" cy="2588651"/>
            <a:chOff x="6228184" y="2283718"/>
            <a:chExt cx="2736304" cy="2588651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651870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2283718"/>
              <a:ext cx="1872208" cy="2139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3721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Затем они поют вместе «УЛ, УЛ, УЛ»</a:t>
            </a:r>
          </a:p>
          <a:p>
            <a:r>
              <a:rPr lang="ru-RU" i="1" dirty="0"/>
              <a:t>Нажать на </a:t>
            </a:r>
            <a:r>
              <a:rPr lang="ru-RU" i="1" dirty="0" smtClean="0"/>
              <a:t>Лягушонка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97687E-6 L 0.41337 0.000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03598"/>
            <a:ext cx="3528392" cy="3654209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211710"/>
            <a:ext cx="19077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71600" y="126380"/>
            <a:ext cx="7200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КАКИЕ КРАСИВЫЕ ПЕСЕНКИ </a:t>
            </a:r>
            <a:endParaRPr lang="ru-RU" sz="3200" b="1" dirty="0" smtClean="0">
              <a:ln>
                <a:solidFill>
                  <a:schemeClr val="accent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 </a:t>
            </a:r>
            <a:r>
              <a:rPr lang="ru-RU" sz="3200" b="1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ПАРОХОДИКА С ЛЯГУШОНКОМ!</a:t>
            </a:r>
            <a:endParaRPr lang="ru-RU" sz="3200" b="1" dirty="0">
              <a:ln>
                <a:solidFill>
                  <a:schemeClr val="accent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51053"/>
            <a:ext cx="3096344" cy="3206755"/>
          </a:xfrm>
          <a:prstGeom prst="rect">
            <a:avLst/>
          </a:prstGeom>
          <a:noFill/>
        </p:spPr>
      </p:pic>
      <p:sp>
        <p:nvSpPr>
          <p:cNvPr id="14338" name="AutoShape 2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 t="1605"/>
          <a:stretch>
            <a:fillRect/>
          </a:stretch>
        </p:blipFill>
        <p:spPr bwMode="auto">
          <a:xfrm>
            <a:off x="3563888" y="339503"/>
            <a:ext cx="2514635" cy="374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8032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6064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4096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52128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9" y="267494"/>
            <a:ext cx="2498464" cy="379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67494"/>
            <a:ext cx="2530807" cy="379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9" y="267494"/>
            <a:ext cx="2498464" cy="378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8" name="AutoShape 12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67494"/>
            <a:ext cx="25065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2211710"/>
            <a:ext cx="19077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7419"/>
            <a:ext cx="312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Дай длинный гудок парохода </a:t>
            </a:r>
          </a:p>
          <a:p>
            <a:r>
              <a:rPr lang="ru-RU" dirty="0" smtClean="0"/>
              <a:t>(нажать на пароход)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5492E-6 L 1.29341 -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7419"/>
            <a:ext cx="329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Дай 3 коротких гудка парохода </a:t>
            </a:r>
          </a:p>
          <a:p>
            <a:r>
              <a:rPr lang="ru-RU" dirty="0" smtClean="0"/>
              <a:t>(нажать на пароход)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08855 -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5 -0.00463 L 0.21459 -0.0046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9 -0.00463 L 0.34844 -0.0046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0463 L 0.49028 -0.00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28 -0.00463 L 1.03368 -0.00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3528392" cy="3654209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11710"/>
            <a:ext cx="19077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10747" y="47801"/>
            <a:ext cx="662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Друзья Пароходик и Лягушонок поют песенки, когда встречаются.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95686"/>
            <a:ext cx="2483768" cy="257233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0" y="2139702"/>
            <a:ext cx="2736304" cy="2660659"/>
            <a:chOff x="0" y="2139702"/>
            <a:chExt cx="2736304" cy="2660659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579862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056" y="2139702"/>
              <a:ext cx="1813682" cy="209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8048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Сначала Лягушонок поет свою песенку «ААА», а Пароходик продолжает «ЛЛЛ».</a:t>
            </a:r>
          </a:p>
          <a:p>
            <a:r>
              <a:rPr lang="ru-RU" i="1" dirty="0" smtClean="0"/>
              <a:t>Нажать на Лягушонка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77829E-6 L 0.38177 0.00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95686"/>
            <a:ext cx="2483768" cy="257233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0" y="2139702"/>
            <a:ext cx="2736304" cy="2660659"/>
            <a:chOff x="0" y="2139702"/>
            <a:chExt cx="2736304" cy="2660659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579862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056" y="2139702"/>
              <a:ext cx="1813682" cy="209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3802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Затем они поют вместе «АЛ, АЛ, АЛ»</a:t>
            </a:r>
          </a:p>
          <a:p>
            <a:r>
              <a:rPr lang="ru-RU" i="1" dirty="0"/>
              <a:t>Нажать на </a:t>
            </a:r>
            <a:r>
              <a:rPr lang="ru-RU" i="1" dirty="0" smtClean="0"/>
              <a:t>Лягушонка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77829E-6 L 0.38177 0.00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9702"/>
            <a:ext cx="2483768" cy="257233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0" y="2211710"/>
            <a:ext cx="2736304" cy="2660659"/>
            <a:chOff x="6228184" y="2211710"/>
            <a:chExt cx="2736304" cy="2660659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651870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2211710"/>
              <a:ext cx="1915061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8178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Сначала Лягушонок поет свою песенку «ЫЫЫ», а Пароходик продолжает «ЛЛЛ».</a:t>
            </a:r>
          </a:p>
          <a:p>
            <a:r>
              <a:rPr lang="ru-RU" i="1" dirty="0"/>
              <a:t>Нажать на </a:t>
            </a:r>
            <a:r>
              <a:rPr lang="ru-RU" i="1" dirty="0" smtClean="0"/>
              <a:t>Лягушонка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6241E-6 L 0.42118 0.00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9702"/>
            <a:ext cx="2483768" cy="257233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0" y="2211710"/>
            <a:ext cx="2736304" cy="2660659"/>
            <a:chOff x="6228184" y="2211710"/>
            <a:chExt cx="2736304" cy="2660659"/>
          </a:xfrm>
        </p:grpSpPr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651870"/>
              <a:ext cx="2736304" cy="122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2211710"/>
              <a:ext cx="1915061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10747" y="47801"/>
            <a:ext cx="3932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Затем они поют вместе «ЫЛ, ЫЛ, ЫЛ»</a:t>
            </a:r>
          </a:p>
          <a:p>
            <a:r>
              <a:rPr lang="ru-RU" i="1" dirty="0"/>
              <a:t>Нажать на </a:t>
            </a:r>
            <a:r>
              <a:rPr lang="ru-RU" i="1" dirty="0" smtClean="0"/>
              <a:t>Лягушонка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6241E-6 L 0.42118 0.00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11702</TotalTime>
  <Words>220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331</cp:revision>
  <dcterms:created xsi:type="dcterms:W3CDTF">2022-06-23T06:52:07Z</dcterms:created>
  <dcterms:modified xsi:type="dcterms:W3CDTF">2023-09-24T11:12:02Z</dcterms:modified>
</cp:coreProperties>
</file>