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75" autoAdjust="0"/>
    <p:restoredTop sz="94624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fall-background-vector-68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2996952"/>
            <a:ext cx="4831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Осенние ритмы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tmb_79294_8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940" y="1268760"/>
            <a:ext cx="8564548" cy="45243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1. Прохлопай и произнеси </a:t>
            </a:r>
            <a:r>
              <a:rPr lang="ru-RU" sz="3200" dirty="0" err="1"/>
              <a:t>ритмослогами</a:t>
            </a:r>
            <a:endParaRPr lang="ru-RU" sz="3200" dirty="0"/>
          </a:p>
          <a:p>
            <a:r>
              <a:rPr lang="ru-RU" sz="3200" dirty="0"/>
              <a:t> ритмические картинки.</a:t>
            </a:r>
          </a:p>
          <a:p>
            <a:r>
              <a:rPr lang="ru-RU" sz="3200" dirty="0"/>
              <a:t>Большие картинки – длинные звуки (та),</a:t>
            </a:r>
          </a:p>
          <a:p>
            <a:r>
              <a:rPr lang="ru-RU" sz="3200" dirty="0"/>
              <a:t>Маленькие картинки – короткие звуки (</a:t>
            </a:r>
            <a:r>
              <a:rPr lang="ru-RU" sz="3200"/>
              <a:t>ти).</a:t>
            </a:r>
            <a:endParaRPr lang="ru-RU" sz="3200" dirty="0"/>
          </a:p>
          <a:p>
            <a:r>
              <a:rPr lang="ru-RU" sz="3200" dirty="0"/>
              <a:t>2. Щелкни мышкой – проговори стихи со</a:t>
            </a:r>
          </a:p>
          <a:p>
            <a:r>
              <a:rPr lang="ru-RU" sz="3200" dirty="0"/>
              <a:t>звучащими жестами.</a:t>
            </a:r>
          </a:p>
          <a:p>
            <a:r>
              <a:rPr lang="ru-RU" sz="3200" dirty="0"/>
              <a:t>3. Сыграй ритм на музыкальном инструменте.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1100894_light-yellow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656184" cy="1954360"/>
          </a:xfrm>
          <a:prstGeom prst="rect">
            <a:avLst/>
          </a:prstGeom>
          <a:noFill/>
        </p:spPr>
      </p:pic>
      <p:pic>
        <p:nvPicPr>
          <p:cNvPr id="5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4664"/>
            <a:ext cx="1584176" cy="1954360"/>
          </a:xfrm>
          <a:prstGeom prst="rect">
            <a:avLst/>
          </a:prstGeom>
          <a:noFill/>
        </p:spPr>
      </p:pic>
      <p:pic>
        <p:nvPicPr>
          <p:cNvPr id="6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764704"/>
            <a:ext cx="1008112" cy="1378296"/>
          </a:xfrm>
          <a:prstGeom prst="rect">
            <a:avLst/>
          </a:prstGeom>
          <a:noFill/>
        </p:spPr>
      </p:pic>
      <p:pic>
        <p:nvPicPr>
          <p:cNvPr id="7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1008112" cy="1378296"/>
          </a:xfrm>
          <a:prstGeom prst="rect">
            <a:avLst/>
          </a:prstGeom>
          <a:noFill/>
        </p:spPr>
      </p:pic>
      <p:pic>
        <p:nvPicPr>
          <p:cNvPr id="8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764704"/>
            <a:ext cx="1008112" cy="1378296"/>
          </a:xfrm>
          <a:prstGeom prst="rect">
            <a:avLst/>
          </a:prstGeom>
          <a:noFill/>
        </p:spPr>
      </p:pic>
      <p:pic>
        <p:nvPicPr>
          <p:cNvPr id="9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92696"/>
            <a:ext cx="1008112" cy="1378296"/>
          </a:xfrm>
          <a:prstGeom prst="rect">
            <a:avLst/>
          </a:prstGeom>
          <a:noFill/>
        </p:spPr>
      </p:pic>
      <p:pic>
        <p:nvPicPr>
          <p:cNvPr id="10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1656184" cy="1954360"/>
          </a:xfrm>
          <a:prstGeom prst="rect">
            <a:avLst/>
          </a:prstGeom>
          <a:noFill/>
        </p:spPr>
      </p:pic>
      <p:pic>
        <p:nvPicPr>
          <p:cNvPr id="11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0928"/>
            <a:ext cx="1656184" cy="1954360"/>
          </a:xfrm>
          <a:prstGeom prst="rect">
            <a:avLst/>
          </a:prstGeom>
          <a:noFill/>
        </p:spPr>
      </p:pic>
      <p:pic>
        <p:nvPicPr>
          <p:cNvPr id="12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12976"/>
            <a:ext cx="1008112" cy="1378296"/>
          </a:xfrm>
          <a:prstGeom prst="rect">
            <a:avLst/>
          </a:prstGeom>
          <a:noFill/>
        </p:spPr>
      </p:pic>
      <p:pic>
        <p:nvPicPr>
          <p:cNvPr id="13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12976"/>
            <a:ext cx="1008112" cy="1378296"/>
          </a:xfrm>
          <a:prstGeom prst="rect">
            <a:avLst/>
          </a:prstGeom>
          <a:noFill/>
        </p:spPr>
      </p:pic>
      <p:pic>
        <p:nvPicPr>
          <p:cNvPr id="14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12976"/>
            <a:ext cx="1008112" cy="1378296"/>
          </a:xfrm>
          <a:prstGeom prst="rect">
            <a:avLst/>
          </a:prstGeom>
          <a:noFill/>
        </p:spPr>
      </p:pic>
      <p:pic>
        <p:nvPicPr>
          <p:cNvPr id="15" name="Picture 3" descr="C:\Users\Ирина\Desktop\water-drop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284984"/>
            <a:ext cx="1008112" cy="13782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9552" y="685800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Кап,         кап         на         </a:t>
            </a:r>
            <a:r>
              <a:rPr lang="ru-RU" sz="4000" dirty="0" err="1"/>
              <a:t>до-рож-ки</a:t>
            </a:r>
            <a:endParaRPr lang="ru-RU" sz="4000" dirty="0"/>
          </a:p>
          <a:p>
            <a:r>
              <a:rPr lang="ru-RU" sz="4000" dirty="0"/>
              <a:t>Кап,          кап        на         </a:t>
            </a:r>
            <a:r>
              <a:rPr lang="ru-RU" sz="4000" dirty="0" err="1"/>
              <a:t>ла-дош-ки</a:t>
            </a:r>
            <a:endParaRPr lang="ru-RU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1100894_light-yellow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288" y="0"/>
            <a:ext cx="9756576" cy="6858001"/>
          </a:xfrm>
          <a:prstGeom prst="rect">
            <a:avLst/>
          </a:prstGeom>
          <a:noFill/>
        </p:spPr>
      </p:pic>
      <p:pic>
        <p:nvPicPr>
          <p:cNvPr id="1027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196752"/>
            <a:ext cx="1403648" cy="1354906"/>
          </a:xfrm>
          <a:prstGeom prst="rect">
            <a:avLst/>
          </a:prstGeom>
          <a:noFill/>
        </p:spPr>
      </p:pic>
      <p:pic>
        <p:nvPicPr>
          <p:cNvPr id="4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1899320" cy="1858962"/>
          </a:xfrm>
          <a:prstGeom prst="rect">
            <a:avLst/>
          </a:prstGeom>
          <a:noFill/>
        </p:spPr>
      </p:pic>
      <p:pic>
        <p:nvPicPr>
          <p:cNvPr id="5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4680" y="764704"/>
            <a:ext cx="1899320" cy="1858962"/>
          </a:xfrm>
          <a:prstGeom prst="rect">
            <a:avLst/>
          </a:prstGeom>
          <a:noFill/>
        </p:spPr>
      </p:pic>
      <p:pic>
        <p:nvPicPr>
          <p:cNvPr id="6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1403648" cy="1354906"/>
          </a:xfrm>
          <a:prstGeom prst="rect">
            <a:avLst/>
          </a:prstGeom>
          <a:noFill/>
        </p:spPr>
      </p:pic>
      <p:pic>
        <p:nvPicPr>
          <p:cNvPr id="7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1403648" cy="1354906"/>
          </a:xfrm>
          <a:prstGeom prst="rect">
            <a:avLst/>
          </a:prstGeom>
          <a:noFill/>
        </p:spPr>
      </p:pic>
      <p:pic>
        <p:nvPicPr>
          <p:cNvPr id="8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0728"/>
            <a:ext cx="1403648" cy="1354906"/>
          </a:xfrm>
          <a:prstGeom prst="rect">
            <a:avLst/>
          </a:prstGeom>
          <a:noFill/>
        </p:spPr>
      </p:pic>
      <p:pic>
        <p:nvPicPr>
          <p:cNvPr id="9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1899320" cy="1858962"/>
          </a:xfrm>
          <a:prstGeom prst="rect">
            <a:avLst/>
          </a:prstGeom>
          <a:noFill/>
        </p:spPr>
      </p:pic>
      <p:pic>
        <p:nvPicPr>
          <p:cNvPr id="11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1403648" cy="1354906"/>
          </a:xfrm>
          <a:prstGeom prst="rect">
            <a:avLst/>
          </a:prstGeom>
          <a:noFill/>
        </p:spPr>
      </p:pic>
      <p:pic>
        <p:nvPicPr>
          <p:cNvPr id="12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1403648" cy="1354906"/>
          </a:xfrm>
          <a:prstGeom prst="rect">
            <a:avLst/>
          </a:prstGeom>
          <a:noFill/>
        </p:spPr>
      </p:pic>
      <p:pic>
        <p:nvPicPr>
          <p:cNvPr id="13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1403648" cy="1354906"/>
          </a:xfrm>
          <a:prstGeom prst="rect">
            <a:avLst/>
          </a:prstGeom>
          <a:noFill/>
        </p:spPr>
      </p:pic>
      <p:pic>
        <p:nvPicPr>
          <p:cNvPr id="14" name="Picture 3" descr="C:\Users\Ирина\Desktop\hello_html_46f891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1403648" cy="135490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9512" y="685800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/>
              <a:t>Ли-стья</a:t>
            </a:r>
            <a:r>
              <a:rPr lang="ru-RU" sz="4000" dirty="0"/>
              <a:t> под </a:t>
            </a:r>
            <a:r>
              <a:rPr lang="ru-RU" sz="4000" dirty="0" err="1"/>
              <a:t>но-га-ми</a:t>
            </a:r>
            <a:endParaRPr lang="ru-RU" sz="4000" dirty="0"/>
          </a:p>
          <a:p>
            <a:r>
              <a:rPr lang="ru-RU" sz="4000" dirty="0" err="1"/>
              <a:t>Ти-хо</a:t>
            </a:r>
            <a:r>
              <a:rPr lang="ru-RU" sz="4000" dirty="0"/>
              <a:t>             </a:t>
            </a:r>
            <a:r>
              <a:rPr lang="ru-RU" sz="4000" dirty="0" err="1"/>
              <a:t>ше-лес-тят</a:t>
            </a:r>
            <a:endParaRPr lang="ru-RU" sz="4000" dirty="0"/>
          </a:p>
        </p:txBody>
      </p:sp>
      <p:pic>
        <p:nvPicPr>
          <p:cNvPr id="1028" name="Picture 4" descr="C:\Users\Ирина\Desktop\0_8a8d9_16b7fcab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356992"/>
            <a:ext cx="1197595" cy="1740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3078 L -0.00382 -0.3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solidred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1152128" cy="1656184"/>
          </a:xfrm>
          <a:prstGeom prst="rect">
            <a:avLst/>
          </a:prstGeom>
          <a:noFill/>
        </p:spPr>
      </p:pic>
      <p:pic>
        <p:nvPicPr>
          <p:cNvPr id="5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1152128" cy="1656184"/>
          </a:xfrm>
          <a:prstGeom prst="rect">
            <a:avLst/>
          </a:prstGeom>
          <a:noFill/>
        </p:spPr>
      </p:pic>
      <p:pic>
        <p:nvPicPr>
          <p:cNvPr id="6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1152128" cy="1656184"/>
          </a:xfrm>
          <a:prstGeom prst="rect">
            <a:avLst/>
          </a:prstGeom>
          <a:noFill/>
        </p:spPr>
      </p:pic>
      <p:pic>
        <p:nvPicPr>
          <p:cNvPr id="7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1152128" cy="1656184"/>
          </a:xfrm>
          <a:prstGeom prst="rect">
            <a:avLst/>
          </a:prstGeom>
          <a:noFill/>
        </p:spPr>
      </p:pic>
      <p:pic>
        <p:nvPicPr>
          <p:cNvPr id="8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1152128" cy="1656184"/>
          </a:xfrm>
          <a:prstGeom prst="rect">
            <a:avLst/>
          </a:prstGeom>
          <a:noFill/>
        </p:spPr>
      </p:pic>
      <p:pic>
        <p:nvPicPr>
          <p:cNvPr id="9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1152128" cy="1656184"/>
          </a:xfrm>
          <a:prstGeom prst="rect">
            <a:avLst/>
          </a:prstGeom>
          <a:noFill/>
        </p:spPr>
      </p:pic>
      <p:pic>
        <p:nvPicPr>
          <p:cNvPr id="10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1152128" cy="1656184"/>
          </a:xfrm>
          <a:prstGeom prst="rect">
            <a:avLst/>
          </a:prstGeom>
          <a:noFill/>
        </p:spPr>
      </p:pic>
      <p:pic>
        <p:nvPicPr>
          <p:cNvPr id="11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1152128" cy="1656184"/>
          </a:xfrm>
          <a:prstGeom prst="rect">
            <a:avLst/>
          </a:prstGeom>
          <a:noFill/>
        </p:spPr>
      </p:pic>
      <p:pic>
        <p:nvPicPr>
          <p:cNvPr id="12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1152128" cy="1656184"/>
          </a:xfrm>
          <a:prstGeom prst="rect">
            <a:avLst/>
          </a:prstGeom>
          <a:noFill/>
        </p:spPr>
      </p:pic>
      <p:pic>
        <p:nvPicPr>
          <p:cNvPr id="13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1152128" cy="1656184"/>
          </a:xfrm>
          <a:prstGeom prst="rect">
            <a:avLst/>
          </a:prstGeom>
          <a:noFill/>
        </p:spPr>
      </p:pic>
      <p:pic>
        <p:nvPicPr>
          <p:cNvPr id="14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6672"/>
            <a:ext cx="2016224" cy="2592288"/>
          </a:xfrm>
          <a:prstGeom prst="rect">
            <a:avLst/>
          </a:prstGeom>
          <a:noFill/>
        </p:spPr>
      </p:pic>
      <p:pic>
        <p:nvPicPr>
          <p:cNvPr id="15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2016224" cy="2592288"/>
          </a:xfrm>
          <a:prstGeom prst="rect">
            <a:avLst/>
          </a:prstGeom>
          <a:noFill/>
        </p:spPr>
      </p:pic>
      <p:pic>
        <p:nvPicPr>
          <p:cNvPr id="16" name="Picture 4" descr="C:\Users\Ирина\Desktop\Yellow_Autumn_Leaf_PNG_Clip_Art-21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780928"/>
            <a:ext cx="2016224" cy="25922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99592" y="6858000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Листопад     </a:t>
            </a:r>
            <a:r>
              <a:rPr lang="ru-RU" sz="4000" dirty="0" err="1"/>
              <a:t>листопад</a:t>
            </a:r>
            <a:endParaRPr lang="ru-RU" sz="4000" dirty="0"/>
          </a:p>
          <a:p>
            <a:r>
              <a:rPr lang="ru-RU" sz="4000" dirty="0"/>
              <a:t>Листья желтые летят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412 L -0.00382 -0.2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tekstura-svetlyy-fon-zhelt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1029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1800200" cy="2160240"/>
          </a:xfrm>
          <a:prstGeom prst="rect">
            <a:avLst/>
          </a:prstGeom>
          <a:noFill/>
        </p:spPr>
      </p:pic>
      <p:pic>
        <p:nvPicPr>
          <p:cNvPr id="6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1944216" cy="2088232"/>
          </a:xfrm>
          <a:prstGeom prst="rect">
            <a:avLst/>
          </a:prstGeom>
          <a:noFill/>
        </p:spPr>
      </p:pic>
      <p:pic>
        <p:nvPicPr>
          <p:cNvPr id="7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764704"/>
            <a:ext cx="1872208" cy="2160240"/>
          </a:xfrm>
          <a:prstGeom prst="rect">
            <a:avLst/>
          </a:prstGeom>
          <a:noFill/>
        </p:spPr>
      </p:pic>
      <p:pic>
        <p:nvPicPr>
          <p:cNvPr id="8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1800200" cy="2088232"/>
          </a:xfrm>
          <a:prstGeom prst="rect">
            <a:avLst/>
          </a:prstGeom>
          <a:noFill/>
        </p:spPr>
      </p:pic>
      <p:pic>
        <p:nvPicPr>
          <p:cNvPr id="9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140968"/>
            <a:ext cx="1800200" cy="1944216"/>
          </a:xfrm>
          <a:prstGeom prst="rect">
            <a:avLst/>
          </a:prstGeom>
          <a:noFill/>
        </p:spPr>
      </p:pic>
      <p:pic>
        <p:nvPicPr>
          <p:cNvPr id="10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1872208" cy="2016224"/>
          </a:xfrm>
          <a:prstGeom prst="rect">
            <a:avLst/>
          </a:prstGeom>
          <a:noFill/>
        </p:spPr>
      </p:pic>
      <p:pic>
        <p:nvPicPr>
          <p:cNvPr id="11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340768"/>
            <a:ext cx="1152128" cy="1296144"/>
          </a:xfrm>
          <a:prstGeom prst="rect">
            <a:avLst/>
          </a:prstGeom>
          <a:noFill/>
        </p:spPr>
      </p:pic>
      <p:pic>
        <p:nvPicPr>
          <p:cNvPr id="12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1152128" cy="1296144"/>
          </a:xfrm>
          <a:prstGeom prst="rect">
            <a:avLst/>
          </a:prstGeom>
          <a:noFill/>
        </p:spPr>
      </p:pic>
      <p:pic>
        <p:nvPicPr>
          <p:cNvPr id="13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1152128" cy="1296144"/>
          </a:xfrm>
          <a:prstGeom prst="rect">
            <a:avLst/>
          </a:prstGeom>
          <a:noFill/>
        </p:spPr>
      </p:pic>
      <p:pic>
        <p:nvPicPr>
          <p:cNvPr id="14" name="Picture 5" descr="C:\Users\Ирина\Desktop\0_91ea5_cb88032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17032"/>
            <a:ext cx="1152128" cy="12961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3568" y="702940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Наш       гриб           боровик</a:t>
            </a:r>
          </a:p>
          <a:p>
            <a:r>
              <a:rPr lang="ru-RU" sz="4000" dirty="0"/>
              <a:t>На           ножке       стоит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4514 L 0.00382 -0.2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fall-background-vector-68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852936"/>
            <a:ext cx="6328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Презентацию подготовила </a:t>
            </a:r>
          </a:p>
          <a:p>
            <a:r>
              <a:rPr lang="ru-RU" dirty="0">
                <a:solidFill>
                  <a:srgbClr val="C00000"/>
                </a:solidFill>
              </a:rPr>
              <a:t>Музыкальный </a:t>
            </a:r>
            <a:r>
              <a:rPr lang="ru-RU">
                <a:solidFill>
                  <a:srgbClr val="C00000"/>
                </a:solidFill>
              </a:rPr>
              <a:t>руководитель МАДОУ </a:t>
            </a:r>
            <a:r>
              <a:rPr lang="ru-RU" dirty="0">
                <a:solidFill>
                  <a:srgbClr val="C00000"/>
                </a:solidFill>
              </a:rPr>
              <a:t>№ 277 г. Красноярска</a:t>
            </a:r>
          </a:p>
          <a:p>
            <a:r>
              <a:rPr lang="ru-RU" dirty="0">
                <a:solidFill>
                  <a:srgbClr val="C00000"/>
                </a:solidFill>
              </a:rPr>
              <a:t>Богачева Ольга Анатольевна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86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</cp:lastModifiedBy>
  <cp:revision>69</cp:revision>
  <dcterms:created xsi:type="dcterms:W3CDTF">2016-09-27T06:06:32Z</dcterms:created>
  <dcterms:modified xsi:type="dcterms:W3CDTF">2023-09-27T09:42:54Z</dcterms:modified>
</cp:coreProperties>
</file>