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0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4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5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3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2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3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8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6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F487-89DD-462C-80A6-6AD21FA7A3F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FD1C-F74A-41F9-9927-C8A43B14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4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6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87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4033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94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8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83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" y="0"/>
            <a:ext cx="913383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408858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19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3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Отряд ЮНАРМИИ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МБОУ «СОШ №20»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3" y="1600200"/>
            <a:ext cx="7986993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81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102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85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Отряд ЮНАРМИИ  МБОУ «СОШ №20»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2017-11-27T19:05:29Z</dcterms:created>
  <dcterms:modified xsi:type="dcterms:W3CDTF">2017-11-27T19:49:13Z</dcterms:modified>
</cp:coreProperties>
</file>