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54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3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6C291-8E82-4BFD-95FA-2B6A4564D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E2A2C8-1A4C-4D89-B082-9A7AEE768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04E36-6294-4487-93CD-54DF8A24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736E4-7DDC-4C9E-A83B-6614D1E7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B7B38-F825-47D2-A305-6CE8C846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428434A2-71C7-4F73-87DC-0473D7F7F3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1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0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1E3F9-D724-4C4C-9C9A-B46F4E28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9F2A4-0816-41E9-A76A-503F7C99F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DC61B-EE68-4367-BCE5-185997E5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953B62-143B-4025-BB77-245F13DF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76DC1-2FB3-4B90-B56F-F484E02F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9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1B5EB1-27BA-4481-ABF2-7A6F2C506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64376D-D8B0-44B4-A8DC-1F7251806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B5586-9974-4CAF-9FB2-2E6EE6D8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1F0C7-29C6-44CA-8B02-BE974CA3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E2007-12EE-407E-9F63-DCB043B5E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9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8E766-E33B-4F5C-93CA-879984B5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C8513-D5A7-4863-BE36-18CF17E1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77613-66B2-40F9-B9FA-3EAD045A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288FF6-2B38-4067-A170-957FD951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D2B3C-4398-42E3-BB70-833D5D20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21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F34BD-033F-42FB-B648-1FF65951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BCF579-E1EE-4089-B1D0-8435DBA40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B4C5D-03F8-48E2-8C75-2CFCC3C9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343D95-BCC2-4B99-92B0-562A2AAA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B3B43-4B6D-4FA2-ACAE-0E1353BA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6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83668-E4D7-4B72-A1E9-55CD9A0B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DD70E-35B0-454F-967A-F62F50197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E0A74F-4C38-40E7-9AE5-7DC12C493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761732-095B-4011-8DFE-5839BC519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C9ACF-A9FA-4B97-AA72-812E9996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EF31B-0827-43B6-9786-19C2AD346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6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2558-364C-473E-89DC-E8205AAD2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41817-2B2B-48E2-A913-0A8E0E246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0BFB1-6293-4619-AF7B-568DE7716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B51621-D90D-498D-A1CD-93DE9FE55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921ACE-BDE8-4519-A9FD-D91F10536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007C5E-F456-4453-85EB-5AB907CF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5B4B6B-0B93-4972-9A93-AA40059F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D2FEBF-94FC-43D6-811A-278CCB0B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8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FC47B-9353-4378-BB3A-7E114DA1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B4F29A-1918-4632-9D2D-4AEFE246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787C05-C9BE-4F97-974B-A48E5EEB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AAEE44-8D9E-4A8C-B711-F1445840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0AE557-77CE-43F0-B3AD-BB69F07F5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530E84-9853-45E6-89D7-6C6F6062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BAEBC5-AFC4-4182-BB6C-8C03D894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8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58E4D-6857-4D80-96EC-DC1E59F4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CEE8EE-C8D0-4781-B570-B436E19C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731517-35AE-4058-9A59-3E9F590F4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B40F1-09CA-4D4D-B762-012EAA9D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EBBDE-63C9-41C9-861E-55EC2C22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64CF55-8F9D-4BB9-B887-28CE1AD7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2595B-9BAD-45B9-AF39-A6B2B3EE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182870-F8A9-4113-AE72-85A5BAAC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B44D95-884F-48DE-9DA6-E4DC52ACB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2187C-68B9-45FD-8A8F-052C92A6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977A78-7192-4633-A1B4-8C6922DD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A83A4-82EE-4E8C-AA8A-73C951B3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7648C-817B-4301-BC06-E45C9C75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BF0CB-40B0-4B1D-942C-B024F188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DE157-4AE8-4139-A6DF-8F688F4F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BF22-E7C6-4A78-BC3E-41191C7B06C1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86AE6-E88D-41F5-805E-854A1E01C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370C8-3F01-4F4E-B053-8C48A1AE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E97A-0F8E-4470-9B45-159CD78A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0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slide" Target="slide10.xml"/><Relationship Id="rId25" Type="http://schemas.openxmlformats.org/officeDocument/2006/relationships/image" Target="../media/image14.jpg"/><Relationship Id="rId2" Type="http://schemas.openxmlformats.org/officeDocument/2006/relationships/image" Target="../media/image10.jpg"/><Relationship Id="rId16" Type="http://schemas.openxmlformats.org/officeDocument/2006/relationships/image" Target="../media/image9.jpg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slide" Target="slide9.xml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8.jpg"/><Relationship Id="rId22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image" Target="../media/image10.jpg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slide" Target="slide10.xml"/><Relationship Id="rId25" Type="http://schemas.openxmlformats.org/officeDocument/2006/relationships/image" Target="../media/image14.jpg"/><Relationship Id="rId2" Type="http://schemas.openxmlformats.org/officeDocument/2006/relationships/image" Target="../media/image11.jpg"/><Relationship Id="rId16" Type="http://schemas.openxmlformats.org/officeDocument/2006/relationships/image" Target="../media/image9.jpg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slide" Target="slide9.xml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slide" Target="slide11.xml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8.jpg"/><Relationship Id="rId2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image" Target="../media/image10.jpg"/><Relationship Id="rId2" Type="http://schemas.openxmlformats.org/officeDocument/2006/relationships/image" Target="../media/image13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image" Target="../media/image14.jpg"/><Relationship Id="rId5" Type="http://schemas.openxmlformats.org/officeDocument/2006/relationships/slide" Target="slide2.xml"/><Relationship Id="rId15" Type="http://schemas.openxmlformats.org/officeDocument/2006/relationships/image" Target="../media/image9.jpg"/><Relationship Id="rId23" Type="http://schemas.openxmlformats.org/officeDocument/2006/relationships/slide" Target="slide13.xml"/><Relationship Id="rId10" Type="http://schemas.openxmlformats.org/officeDocument/2006/relationships/image" Target="../media/image6.jpg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8.jpg"/><Relationship Id="rId22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image" Target="../media/image10.jpg"/><Relationship Id="rId3" Type="http://schemas.openxmlformats.org/officeDocument/2006/relationships/slide" Target="slide6.xml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slide" Target="slide10.xml"/><Relationship Id="rId25" Type="http://schemas.openxmlformats.org/officeDocument/2006/relationships/slide" Target="slide13.xml"/><Relationship Id="rId2" Type="http://schemas.openxmlformats.org/officeDocument/2006/relationships/image" Target="../media/image14.jpg"/><Relationship Id="rId16" Type="http://schemas.openxmlformats.org/officeDocument/2006/relationships/image" Target="../media/image9.jp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image" Target="../media/image13.jpg"/><Relationship Id="rId5" Type="http://schemas.openxmlformats.org/officeDocument/2006/relationships/slide" Target="slide2.xml"/><Relationship Id="rId15" Type="http://schemas.openxmlformats.org/officeDocument/2006/relationships/slide" Target="slide9.xml"/><Relationship Id="rId23" Type="http://schemas.openxmlformats.org/officeDocument/2006/relationships/slide" Target="slide12.xml"/><Relationship Id="rId10" Type="http://schemas.openxmlformats.org/officeDocument/2006/relationships/image" Target="../media/image6.jpg"/><Relationship Id="rId19" Type="http://schemas.openxmlformats.org/officeDocument/2006/relationships/slide" Target="slide11.xml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8.jpg"/><Relationship Id="rId2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jpg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image" Target="../media/image5.jpg"/><Relationship Id="rId12" Type="http://schemas.openxmlformats.org/officeDocument/2006/relationships/slide" Target="slide4.xml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3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7.jpg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slide" Target="slide3.xml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6.jpg"/><Relationship Id="rId14" Type="http://schemas.openxmlformats.org/officeDocument/2006/relationships/slide" Target="slide9.xml"/><Relationship Id="rId2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7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8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jpg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5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7.jpg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slide" Target="slide3.xml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6.jpg"/><Relationship Id="rId14" Type="http://schemas.openxmlformats.org/officeDocument/2006/relationships/slide" Target="slide9.xml"/><Relationship Id="rId22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jpg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image" Target="../media/image5.jpg"/><Relationship Id="rId12" Type="http://schemas.openxmlformats.org/officeDocument/2006/relationships/slide" Target="slide4.xml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4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7.jpg"/><Relationship Id="rId24" Type="http://schemas.openxmlformats.org/officeDocument/2006/relationships/slide" Target="slide13.xml"/><Relationship Id="rId5" Type="http://schemas.openxmlformats.org/officeDocument/2006/relationships/image" Target="../media/image3.jpg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slide" Target="slide3.xml"/><Relationship Id="rId19" Type="http://schemas.openxmlformats.org/officeDocument/2006/relationships/image" Target="../media/image11.jpg"/><Relationship Id="rId4" Type="http://schemas.openxmlformats.org/officeDocument/2006/relationships/slide" Target="slide2.xml"/><Relationship Id="rId9" Type="http://schemas.openxmlformats.org/officeDocument/2006/relationships/image" Target="../media/image6.jpg"/><Relationship Id="rId14" Type="http://schemas.openxmlformats.org/officeDocument/2006/relationships/slide" Target="slide9.xml"/><Relationship Id="rId22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jpg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6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7.jpg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image" Target="../media/image9.jpg"/><Relationship Id="rId23" Type="http://schemas.openxmlformats.org/officeDocument/2006/relationships/image" Target="../media/image13.jpg"/><Relationship Id="rId10" Type="http://schemas.openxmlformats.org/officeDocument/2006/relationships/slide" Target="slide3.xml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image" Target="../media/image10.jpg"/><Relationship Id="rId3" Type="http://schemas.openxmlformats.org/officeDocument/2006/relationships/slide" Target="slide6.xml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slide" Target="slide10.xml"/><Relationship Id="rId2" Type="http://schemas.openxmlformats.org/officeDocument/2006/relationships/image" Target="../media/image12.jpg"/><Relationship Id="rId16" Type="http://schemas.openxmlformats.org/officeDocument/2006/relationships/image" Target="../media/image9.jp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image" Target="../media/image14.jpg"/><Relationship Id="rId5" Type="http://schemas.openxmlformats.org/officeDocument/2006/relationships/slide" Target="slide2.xml"/><Relationship Id="rId15" Type="http://schemas.openxmlformats.org/officeDocument/2006/relationships/slide" Target="slide9.xml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slide" Target="slide11.xml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8.jpg"/><Relationship Id="rId22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slide" Target="slide4.xml"/><Relationship Id="rId18" Type="http://schemas.openxmlformats.org/officeDocument/2006/relationships/slide" Target="slide11.xml"/><Relationship Id="rId3" Type="http://schemas.openxmlformats.org/officeDocument/2006/relationships/slide" Target="slide6.xml"/><Relationship Id="rId21" Type="http://schemas.openxmlformats.org/officeDocument/2006/relationships/image" Target="../media/image12.jpg"/><Relationship Id="rId7" Type="http://schemas.openxmlformats.org/officeDocument/2006/relationships/slide" Target="slide5.xml"/><Relationship Id="rId12" Type="http://schemas.openxmlformats.org/officeDocument/2006/relationships/image" Target="../media/image7.jpg"/><Relationship Id="rId17" Type="http://schemas.openxmlformats.org/officeDocument/2006/relationships/image" Target="../media/image10.jpg"/><Relationship Id="rId25" Type="http://schemas.openxmlformats.org/officeDocument/2006/relationships/image" Target="../media/image14.jpg"/><Relationship Id="rId2" Type="http://schemas.openxmlformats.org/officeDocument/2006/relationships/image" Target="../media/image9.jpg"/><Relationship Id="rId16" Type="http://schemas.openxmlformats.org/officeDocument/2006/relationships/slide" Target="slide10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slide" Target="slide3.xml"/><Relationship Id="rId24" Type="http://schemas.openxmlformats.org/officeDocument/2006/relationships/slide" Target="slide13.xml"/><Relationship Id="rId5" Type="http://schemas.openxmlformats.org/officeDocument/2006/relationships/slide" Target="slide2.xml"/><Relationship Id="rId15" Type="http://schemas.openxmlformats.org/officeDocument/2006/relationships/slide" Target="slide9.xml"/><Relationship Id="rId23" Type="http://schemas.openxmlformats.org/officeDocument/2006/relationships/image" Target="../media/image13.jpg"/><Relationship Id="rId10" Type="http://schemas.openxmlformats.org/officeDocument/2006/relationships/image" Target="../media/image6.jpg"/><Relationship Id="rId19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slide" Target="slide7.xml"/><Relationship Id="rId14" Type="http://schemas.openxmlformats.org/officeDocument/2006/relationships/image" Target="../media/image8.jpg"/><Relationship Id="rId22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CB44E4-BC26-48DD-B19C-66F09AFA07D8}"/>
              </a:ext>
            </a:extLst>
          </p:cNvPr>
          <p:cNvSpPr txBox="1"/>
          <p:nvPr/>
        </p:nvSpPr>
        <p:spPr>
          <a:xfrm>
            <a:off x="1564976" y="1305341"/>
            <a:ext cx="60945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28575">
                  <a:solidFill>
                    <a:srgbClr val="C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o-Negro Lines" panose="020B0903080305000204" pitchFamily="34" charset="0"/>
              </a:rPr>
              <a:t>О</a:t>
            </a:r>
            <a:r>
              <a:rPr lang="ru-RU" sz="5400" b="1" i="0">
                <a:ln w="28575">
                  <a:solidFill>
                    <a:srgbClr val="C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o-Negro Lines" panose="020B0903080305000204" pitchFamily="34" charset="0"/>
              </a:rPr>
              <a:t>бъёмный </a:t>
            </a:r>
            <a:r>
              <a:rPr lang="ru-RU" sz="5400" b="1" i="0" dirty="0">
                <a:ln w="28575">
                  <a:solidFill>
                    <a:srgbClr val="C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o-Negro Lines" panose="020B0903080305000204" pitchFamily="34" charset="0"/>
              </a:rPr>
              <a:t>цветок </a:t>
            </a:r>
          </a:p>
          <a:p>
            <a:pPr algn="ctr"/>
            <a:r>
              <a:rPr lang="ru-RU" sz="5400" b="1" i="0" dirty="0">
                <a:ln w="28575">
                  <a:solidFill>
                    <a:srgbClr val="C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o-Negro Lines" panose="020B0903080305000204" pitchFamily="34" charset="0"/>
              </a:rPr>
              <a:t>из бумаги</a:t>
            </a:r>
          </a:p>
          <a:p>
            <a:pPr algn="ctr"/>
            <a:br>
              <a:rPr lang="ru-RU" sz="5400" b="1" i="0" dirty="0">
                <a:ln w="28575">
                  <a:solidFill>
                    <a:srgbClr val="C00000"/>
                  </a:solidFill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o-Negro Lines" panose="020B0903080305000204" pitchFamily="34" charset="0"/>
              </a:rPr>
            </a:br>
            <a:endParaRPr lang="ru-RU" sz="5400" b="1" i="0" dirty="0">
              <a:ln w="28575">
                <a:solidFill>
                  <a:srgbClr val="C00000"/>
                </a:solidFill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o-Negro Lines" panose="020B090308030500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A70F39-0AC4-4D14-8755-C56766B05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94667" l="24125" r="73375">
                        <a14:foregroundMark x1="63500" y1="83333" x2="66125" y2="82667"/>
                        <a14:foregroundMark x1="66375" y1="81833" x2="67750" y2="815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38" t="10913" r="26533" b="5568"/>
          <a:stretch/>
        </p:blipFill>
        <p:spPr>
          <a:xfrm>
            <a:off x="7280693" y="1489586"/>
            <a:ext cx="3536831" cy="47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2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429288" y="1423359"/>
            <a:ext cx="4913783" cy="4382218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732" t="-6869" r="-2878" b="-1448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4" y="3024389"/>
            <a:ext cx="3204046" cy="783193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После этого приклеиваем их.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5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7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F0FCAB1-83D7-46A3-A8DF-64A907B2C2EE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9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429289" y="1242203"/>
            <a:ext cx="4691228" cy="483942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809" t="-5134" r="-31446" b="-8259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4" y="3024389"/>
            <a:ext cx="3204046" cy="1123712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Из зеленой бумаги вырежем основания для каждого цветочка.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5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7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9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DD85731-CED8-44CA-B8CF-94D9D3B48C1E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6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900468" y="1268082"/>
            <a:ext cx="3916392" cy="4822167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5306" t="-5747" r="-44766" b="-172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4" y="3024389"/>
            <a:ext cx="3916392" cy="783193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Готовим и приклеиваем стебельки к цветам.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" action="ppaction://noaction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3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BE98317-C64A-40F3-A0B6-7B5B8539DB50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2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740539" y="1216325"/>
            <a:ext cx="4321834" cy="4942936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9577" t="-1842" r="-43769" b="-110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917321" y="2358059"/>
            <a:ext cx="3204046" cy="3166824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Осталось сделать листочки. Делаем их узкими, немного скручиваем, а потом приклеиваем у основания. Наша открытка с объемными цветами готова.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5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7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9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1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3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5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2E02E41-02D7-443D-98DE-AA98A12FAE0D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919F2F6-C7C5-42A3-9290-CD5EF8E41DD0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6126909" y="1285336"/>
            <a:ext cx="4624138" cy="413173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960" t="-5003" r="-16594" b="1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6958996" y="5521923"/>
            <a:ext cx="3204046" cy="715089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увеличения нажимаем на маленький рисунок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6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8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0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2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4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C274E62D-8D56-48E6-AA59-2DFD3AD5C216}"/>
              </a:ext>
            </a:extLst>
          </p:cNvPr>
          <p:cNvSpPr txBox="1"/>
          <p:nvPr/>
        </p:nvSpPr>
        <p:spPr>
          <a:xfrm>
            <a:off x="1378606" y="1285336"/>
            <a:ext cx="4513236" cy="2860358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Для создания такой открытки мы приготовили: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белый картон;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бумагу оранжевого и зеленого цвета;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ножницы;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красный карандаш;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циркуль;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клей. 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D5501172-D00A-43EE-A0FF-1EB37658800F}"/>
              </a:ext>
            </a:extLst>
          </p:cNvPr>
          <p:cNvSpPr txBox="1"/>
          <p:nvPr/>
        </p:nvSpPr>
        <p:spPr>
          <a:xfrm>
            <a:off x="1378606" y="4261549"/>
            <a:ext cx="4388154" cy="1634490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Roboto-Regular"/>
              </a:rPr>
              <a:t>В качестве основы для нашей открытки будет белый картон, сложенный пополам. А на нем мы выполним аппликацию из объемных цветов. </a:t>
            </a:r>
          </a:p>
        </p:txBody>
      </p:sp>
    </p:spTree>
    <p:extLst>
      <p:ext uri="{BB962C8B-B14F-4D97-AF65-F5344CB8AC3E}">
        <p14:creationId xmlns:p14="http://schemas.microsoft.com/office/powerpoint/2010/main" val="165389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313872" y="1259778"/>
            <a:ext cx="5428734" cy="4338443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163025" y="2638042"/>
            <a:ext cx="3840296" cy="2826306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Заготовкой для наших цветочков будут кружочки, вырезанные из оранжевой бумаги. Делаем их одинаковыми по размеру, всего мы приготовили 5 таких заготовок.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2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4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9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06FB3B4-00C7-499D-B841-765AC57ED7AC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045833" y="1259778"/>
            <a:ext cx="5198001" cy="4338443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464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4" y="3024389"/>
            <a:ext cx="3204046" cy="1804749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Затем воспользуемся красным карандашом и немного </a:t>
            </a:r>
            <a:r>
              <a:rPr lang="ru-RU" sz="2000" b="1" i="0" dirty="0" err="1">
                <a:solidFill>
                  <a:srgbClr val="002060"/>
                </a:solidFill>
                <a:effectLst/>
                <a:latin typeface="Roboto-Regular"/>
              </a:rPr>
              <a:t>протонируем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 края каждого круга.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4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CF148DA-13A1-443E-A9FF-5E213E6A7C4F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7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287992" y="1251153"/>
            <a:ext cx="5037827" cy="4675194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926" t="-1" r="-29426" b="-13536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358498" y="3234779"/>
            <a:ext cx="3481065" cy="2145268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Далее начинаем складывать круг следующим образом. Сначала загибаем одну его часть (примерно треть)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8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0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2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4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4FBCBAB-1585-4C02-A74E-A808812144D5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2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328762" y="1319841"/>
            <a:ext cx="4600242" cy="4692769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0718" t="-12657" r="-34132" b="-7779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4" y="3024389"/>
            <a:ext cx="3204046" cy="1123712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После этого загибаем вторую половинку симметрично.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4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6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8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0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2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4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9456CC-10F8-44EC-A13F-F048F2BE7516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2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561720" y="1449238"/>
            <a:ext cx="4521810" cy="4563373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3470" t="-11990" r="-29301" b="-1108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3" y="3024389"/>
            <a:ext cx="3519421" cy="1804749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Теперь загнутые края требуется отогнуть в обратную сторону. Так у нас должно получиться.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0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2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4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E90AEA5-87FB-4AA9-A59C-B63107523472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2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4997558" y="1565694"/>
            <a:ext cx="5517060" cy="3903454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20111" b="-2765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449394" y="3024389"/>
            <a:ext cx="3204046" cy="1464231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pPr algn="l"/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Складываем таким образом все приготовленные оранжевые круги.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5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7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9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1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" action="ppaction://noaction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3697DC2-F4B6-4514-9CC2-1E2789E1C3BA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1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DB89C1A5-FE81-4676-BB1D-8527F2C4E0A5}"/>
              </a:ext>
            </a:extLst>
          </p:cNvPr>
          <p:cNvSpPr/>
          <p:nvPr/>
        </p:nvSpPr>
        <p:spPr>
          <a:xfrm>
            <a:off x="5429290" y="1445754"/>
            <a:ext cx="4482462" cy="4480593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5992" t="-9153" r="-39847" b="-14481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8755B891-6263-410C-9CE7-B7572095DADF}"/>
              </a:ext>
            </a:extLst>
          </p:cNvPr>
          <p:cNvSpPr txBox="1"/>
          <p:nvPr/>
        </p:nvSpPr>
        <p:spPr>
          <a:xfrm>
            <a:off x="1099086" y="2267395"/>
            <a:ext cx="4096269" cy="3847862"/>
          </a:xfrm>
          <a:prstGeom prst="round2DiagRect">
            <a:avLst/>
          </a:prstGeom>
          <a:noFill/>
          <a:ln w="38100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9pPr>
          </a:lstStyle>
          <a:p>
            <a:r>
              <a:rPr lang="ru-RU" sz="2000" b="1" i="0" dirty="0">
                <a:solidFill>
                  <a:srgbClr val="002060"/>
                </a:solidFill>
                <a:effectLst/>
                <a:latin typeface="Roboto-Regular"/>
              </a:rPr>
              <a:t>Из этих заготовок мы будем делать цветы. Для самого крупного цветочка потребуется 3 заготовки, а оставшиеся будут маленькими, их делаем всего из одной заготовки. Предварительно раскладываем эти элементы на нашей открытке.  </a:t>
            </a:r>
          </a:p>
        </p:txBody>
      </p:sp>
      <p:sp>
        <p:nvSpPr>
          <p:cNvPr id="23" name="Прямоугольник с двумя скругленными противолежащими углами 4">
            <a:hlinkClick r:id="rId3" action="ppaction://hlinksldjump"/>
            <a:extLst>
              <a:ext uri="{FF2B5EF4-FFF2-40B4-BE49-F238E27FC236}">
                <a16:creationId xmlns:a16="http://schemas.microsoft.com/office/drawing/2014/main" id="{41341B56-6591-47DF-8DE7-D6AA61B69CD3}"/>
              </a:ext>
            </a:extLst>
          </p:cNvPr>
          <p:cNvSpPr/>
          <p:nvPr/>
        </p:nvSpPr>
        <p:spPr>
          <a:xfrm>
            <a:off x="4412523" y="190668"/>
            <a:ext cx="782832" cy="857439"/>
          </a:xfrm>
          <a:prstGeom prst="round2Diag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7052" r="-2955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с двумя скругленными противолежащими углами 5">
            <a:hlinkClick r:id="rId5" action="ppaction://hlinksldjump"/>
            <a:extLst>
              <a:ext uri="{FF2B5EF4-FFF2-40B4-BE49-F238E27FC236}">
                <a16:creationId xmlns:a16="http://schemas.microsoft.com/office/drawing/2014/main" id="{52CAC3E1-7D26-425B-BFD8-8709AC6E273C}"/>
              </a:ext>
            </a:extLst>
          </p:cNvPr>
          <p:cNvSpPr/>
          <p:nvPr/>
        </p:nvSpPr>
        <p:spPr>
          <a:xfrm>
            <a:off x="227993" y="221436"/>
            <a:ext cx="805794" cy="828000"/>
          </a:xfrm>
          <a:prstGeom prst="round2Diag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8840" t="-4064" r="-13278" b="76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Прямоугольник с двумя скругленными противолежащими углами 6">
            <a:hlinkClick r:id="rId7" action="ppaction://hlinksldjump"/>
            <a:extLst>
              <a:ext uri="{FF2B5EF4-FFF2-40B4-BE49-F238E27FC236}">
                <a16:creationId xmlns:a16="http://schemas.microsoft.com/office/drawing/2014/main" id="{41769053-DC76-428D-9F6B-389A1DB343B2}"/>
              </a:ext>
            </a:extLst>
          </p:cNvPr>
          <p:cNvSpPr/>
          <p:nvPr/>
        </p:nvSpPr>
        <p:spPr>
          <a:xfrm>
            <a:off x="3519344" y="213269"/>
            <a:ext cx="697620" cy="828000"/>
          </a:xfrm>
          <a:prstGeom prst="round2Diag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1941" r="-21125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Прямоугольник с двумя скругленными противолежащими углами 10">
            <a:hlinkClick r:id="rId9" action="ppaction://hlinksldjump"/>
            <a:extLst>
              <a:ext uri="{FF2B5EF4-FFF2-40B4-BE49-F238E27FC236}">
                <a16:creationId xmlns:a16="http://schemas.microsoft.com/office/drawing/2014/main" id="{F94B00E5-BA80-4554-B6F7-B824D3297389}"/>
              </a:ext>
            </a:extLst>
          </p:cNvPr>
          <p:cNvSpPr/>
          <p:nvPr/>
        </p:nvSpPr>
        <p:spPr>
          <a:xfrm>
            <a:off x="5429289" y="181149"/>
            <a:ext cx="697620" cy="834346"/>
          </a:xfrm>
          <a:prstGeom prst="round2Diag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4419" r="-25650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Прямоугольник с двумя скругленными противолежащими углами 11">
            <a:hlinkClick r:id="rId11" action="ppaction://hlinksldjump"/>
            <a:extLst>
              <a:ext uri="{FF2B5EF4-FFF2-40B4-BE49-F238E27FC236}">
                <a16:creationId xmlns:a16="http://schemas.microsoft.com/office/drawing/2014/main" id="{595F3EA0-CE48-4006-847B-C262868F8F83}"/>
              </a:ext>
            </a:extLst>
          </p:cNvPr>
          <p:cNvSpPr/>
          <p:nvPr/>
        </p:nvSpPr>
        <p:spPr>
          <a:xfrm>
            <a:off x="1163025" y="228052"/>
            <a:ext cx="1080000" cy="828000"/>
          </a:xfrm>
          <a:prstGeom prst="round2Diag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Прямоугольник с двумя скругленными противолежащими углами 12">
            <a:hlinkClick r:id="rId13" action="ppaction://hlinksldjump"/>
            <a:extLst>
              <a:ext uri="{FF2B5EF4-FFF2-40B4-BE49-F238E27FC236}">
                <a16:creationId xmlns:a16="http://schemas.microsoft.com/office/drawing/2014/main" id="{7B22C8EB-AE80-483E-8DC7-9117F523A85B}"/>
              </a:ext>
            </a:extLst>
          </p:cNvPr>
          <p:cNvSpPr/>
          <p:nvPr/>
        </p:nvSpPr>
        <p:spPr>
          <a:xfrm>
            <a:off x="2438584" y="213269"/>
            <a:ext cx="880003" cy="828000"/>
          </a:xfrm>
          <a:prstGeom prst="round2Diag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72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18">
            <a:hlinkClick r:id="rId15" action="ppaction://hlinksldjump"/>
            <a:extLst>
              <a:ext uri="{FF2B5EF4-FFF2-40B4-BE49-F238E27FC236}">
                <a16:creationId xmlns:a16="http://schemas.microsoft.com/office/drawing/2014/main" id="{54244842-8FBE-4721-BE2F-74D3B7D79A38}"/>
              </a:ext>
            </a:extLst>
          </p:cNvPr>
          <p:cNvSpPr/>
          <p:nvPr/>
        </p:nvSpPr>
        <p:spPr>
          <a:xfrm>
            <a:off x="7509224" y="176896"/>
            <a:ext cx="700761" cy="828000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5536" r="-28583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с двумя скругленными противолежащими углами 19">
            <a:hlinkClick r:id="rId16" action="ppaction://hlinksldjump"/>
            <a:extLst>
              <a:ext uri="{FF2B5EF4-FFF2-40B4-BE49-F238E27FC236}">
                <a16:creationId xmlns:a16="http://schemas.microsoft.com/office/drawing/2014/main" id="{6BEC40A3-BA93-4E17-AA4C-AD53A09AA8F2}"/>
              </a:ext>
            </a:extLst>
          </p:cNvPr>
          <p:cNvSpPr/>
          <p:nvPr/>
        </p:nvSpPr>
        <p:spPr>
          <a:xfrm>
            <a:off x="8387900" y="176896"/>
            <a:ext cx="876563" cy="828000"/>
          </a:xfrm>
          <a:prstGeom prst="round2Diag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320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Прямоугольник с двумя скругленными противолежащими углами 20">
            <a:hlinkClick r:id="rId18" action="ppaction://hlinksldjump"/>
            <a:extLst>
              <a:ext uri="{FF2B5EF4-FFF2-40B4-BE49-F238E27FC236}">
                <a16:creationId xmlns:a16="http://schemas.microsoft.com/office/drawing/2014/main" id="{7F50510F-9886-4FCB-B752-2B02F6E404AE}"/>
              </a:ext>
            </a:extLst>
          </p:cNvPr>
          <p:cNvSpPr/>
          <p:nvPr/>
        </p:nvSpPr>
        <p:spPr>
          <a:xfrm>
            <a:off x="9424768" y="174901"/>
            <a:ext cx="658762" cy="828000"/>
          </a:xfrm>
          <a:prstGeom prst="round2Diag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36410" r="-27534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22">
            <a:hlinkClick r:id="rId20" action="ppaction://hlinksldjump"/>
            <a:extLst>
              <a:ext uri="{FF2B5EF4-FFF2-40B4-BE49-F238E27FC236}">
                <a16:creationId xmlns:a16="http://schemas.microsoft.com/office/drawing/2014/main" id="{AC9106C2-59FB-4414-BEC5-9C896D310865}"/>
              </a:ext>
            </a:extLst>
          </p:cNvPr>
          <p:cNvSpPr/>
          <p:nvPr/>
        </p:nvSpPr>
        <p:spPr>
          <a:xfrm>
            <a:off x="6274689" y="176896"/>
            <a:ext cx="1080000" cy="828000"/>
          </a:xfrm>
          <a:prstGeom prst="round2Diag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с двумя скругленными противолежащими углами 20">
            <a:hlinkClick r:id="rId22" action="ppaction://hlinksldjump"/>
            <a:extLst>
              <a:ext uri="{FF2B5EF4-FFF2-40B4-BE49-F238E27FC236}">
                <a16:creationId xmlns:a16="http://schemas.microsoft.com/office/drawing/2014/main" id="{AC455541-DBBA-4024-87AD-2421DF4A46B3}"/>
              </a:ext>
            </a:extLst>
          </p:cNvPr>
          <p:cNvSpPr/>
          <p:nvPr/>
        </p:nvSpPr>
        <p:spPr>
          <a:xfrm>
            <a:off x="10243835" y="175534"/>
            <a:ext cx="728691" cy="873590"/>
          </a:xfrm>
          <a:prstGeom prst="round2Diag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9668" r="-47498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Прямоугольник с двумя скругленными противолежащими углами 20">
            <a:hlinkClick r:id="rId24" action="ppaction://hlinksldjump"/>
            <a:extLst>
              <a:ext uri="{FF2B5EF4-FFF2-40B4-BE49-F238E27FC236}">
                <a16:creationId xmlns:a16="http://schemas.microsoft.com/office/drawing/2014/main" id="{A38EE5C4-621C-4E99-99A7-E53503D068A1}"/>
              </a:ext>
            </a:extLst>
          </p:cNvPr>
          <p:cNvSpPr/>
          <p:nvPr/>
        </p:nvSpPr>
        <p:spPr>
          <a:xfrm>
            <a:off x="11078780" y="187494"/>
            <a:ext cx="782832" cy="868557"/>
          </a:xfrm>
          <a:prstGeom prst="round2Diag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6551" r="-30367"/>
            </a:stretch>
          </a:blipFill>
          <a:ln w="38100">
            <a:solidFill>
              <a:srgbClr val="7030A0"/>
            </a:solidFill>
            <a:prstDash val="soli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7" name="Выноска с четырьмя стрелками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FD7393-CAF4-4B95-8FEA-A92C3B919467}"/>
              </a:ext>
            </a:extLst>
          </p:cNvPr>
          <p:cNvSpPr/>
          <p:nvPr/>
        </p:nvSpPr>
        <p:spPr>
          <a:xfrm>
            <a:off x="10857548" y="6202506"/>
            <a:ext cx="1008648" cy="535752"/>
          </a:xfrm>
          <a:custGeom>
            <a:avLst/>
            <a:gdLst>
              <a:gd name="connsiteX0" fmla="*/ 0 w 396000"/>
              <a:gd name="connsiteY0" fmla="*/ 234000 h 468000"/>
              <a:gd name="connsiteX1" fmla="*/ 73319 w 396000"/>
              <a:gd name="connsiteY1" fmla="*/ 160681 h 468000"/>
              <a:gd name="connsiteX2" fmla="*/ 73319 w 396000"/>
              <a:gd name="connsiteY2" fmla="*/ 197340 h 468000"/>
              <a:gd name="connsiteX3" fmla="*/ 102716 w 396000"/>
              <a:gd name="connsiteY3" fmla="*/ 197340 h 468000"/>
              <a:gd name="connsiteX4" fmla="*/ 102716 w 396000"/>
              <a:gd name="connsiteY4" fmla="*/ 121392 h 468000"/>
              <a:gd name="connsiteX5" fmla="*/ 161340 w 396000"/>
              <a:gd name="connsiteY5" fmla="*/ 121392 h 468000"/>
              <a:gd name="connsiteX6" fmla="*/ 161340 w 396000"/>
              <a:gd name="connsiteY6" fmla="*/ 73319 h 468000"/>
              <a:gd name="connsiteX7" fmla="*/ 124681 w 396000"/>
              <a:gd name="connsiteY7" fmla="*/ 73319 h 468000"/>
              <a:gd name="connsiteX8" fmla="*/ 198000 w 396000"/>
              <a:gd name="connsiteY8" fmla="*/ 0 h 468000"/>
              <a:gd name="connsiteX9" fmla="*/ 271319 w 396000"/>
              <a:gd name="connsiteY9" fmla="*/ 73319 h 468000"/>
              <a:gd name="connsiteX10" fmla="*/ 234660 w 396000"/>
              <a:gd name="connsiteY10" fmla="*/ 73319 h 468000"/>
              <a:gd name="connsiteX11" fmla="*/ 234660 w 396000"/>
              <a:gd name="connsiteY11" fmla="*/ 121392 h 468000"/>
              <a:gd name="connsiteX12" fmla="*/ 293284 w 396000"/>
              <a:gd name="connsiteY12" fmla="*/ 121392 h 468000"/>
              <a:gd name="connsiteX13" fmla="*/ 293284 w 396000"/>
              <a:gd name="connsiteY13" fmla="*/ 197340 h 468000"/>
              <a:gd name="connsiteX14" fmla="*/ 322681 w 396000"/>
              <a:gd name="connsiteY14" fmla="*/ 197340 h 468000"/>
              <a:gd name="connsiteX15" fmla="*/ 322681 w 396000"/>
              <a:gd name="connsiteY15" fmla="*/ 160681 h 468000"/>
              <a:gd name="connsiteX16" fmla="*/ 396000 w 396000"/>
              <a:gd name="connsiteY16" fmla="*/ 234000 h 468000"/>
              <a:gd name="connsiteX17" fmla="*/ 322681 w 396000"/>
              <a:gd name="connsiteY17" fmla="*/ 307319 h 468000"/>
              <a:gd name="connsiteX18" fmla="*/ 322681 w 396000"/>
              <a:gd name="connsiteY18" fmla="*/ 270660 h 468000"/>
              <a:gd name="connsiteX19" fmla="*/ 293284 w 396000"/>
              <a:gd name="connsiteY19" fmla="*/ 270660 h 468000"/>
              <a:gd name="connsiteX20" fmla="*/ 293284 w 396000"/>
              <a:gd name="connsiteY20" fmla="*/ 346608 h 468000"/>
              <a:gd name="connsiteX21" fmla="*/ 234660 w 396000"/>
              <a:gd name="connsiteY21" fmla="*/ 346608 h 468000"/>
              <a:gd name="connsiteX22" fmla="*/ 234660 w 396000"/>
              <a:gd name="connsiteY22" fmla="*/ 394681 h 468000"/>
              <a:gd name="connsiteX23" fmla="*/ 271319 w 396000"/>
              <a:gd name="connsiteY23" fmla="*/ 394681 h 468000"/>
              <a:gd name="connsiteX24" fmla="*/ 198000 w 396000"/>
              <a:gd name="connsiteY24" fmla="*/ 468000 h 468000"/>
              <a:gd name="connsiteX25" fmla="*/ 124681 w 396000"/>
              <a:gd name="connsiteY25" fmla="*/ 394681 h 468000"/>
              <a:gd name="connsiteX26" fmla="*/ 161340 w 396000"/>
              <a:gd name="connsiteY26" fmla="*/ 394681 h 468000"/>
              <a:gd name="connsiteX27" fmla="*/ 161340 w 396000"/>
              <a:gd name="connsiteY27" fmla="*/ 346608 h 468000"/>
              <a:gd name="connsiteX28" fmla="*/ 102716 w 396000"/>
              <a:gd name="connsiteY28" fmla="*/ 346608 h 468000"/>
              <a:gd name="connsiteX29" fmla="*/ 102716 w 396000"/>
              <a:gd name="connsiteY29" fmla="*/ 270660 h 468000"/>
              <a:gd name="connsiteX30" fmla="*/ 73319 w 396000"/>
              <a:gd name="connsiteY30" fmla="*/ 270660 h 468000"/>
              <a:gd name="connsiteX31" fmla="*/ 73319 w 396000"/>
              <a:gd name="connsiteY31" fmla="*/ 307319 h 468000"/>
              <a:gd name="connsiteX32" fmla="*/ 0 w 396000"/>
              <a:gd name="connsiteY32" fmla="*/ 234000 h 468000"/>
              <a:gd name="connsiteX0" fmla="*/ 0 w 1008648"/>
              <a:gd name="connsiteY0" fmla="*/ 535752 h 535752"/>
              <a:gd name="connsiteX1" fmla="*/ 685967 w 1008648"/>
              <a:gd name="connsiteY1" fmla="*/ 160681 h 535752"/>
              <a:gd name="connsiteX2" fmla="*/ 685967 w 1008648"/>
              <a:gd name="connsiteY2" fmla="*/ 197340 h 535752"/>
              <a:gd name="connsiteX3" fmla="*/ 715364 w 1008648"/>
              <a:gd name="connsiteY3" fmla="*/ 197340 h 535752"/>
              <a:gd name="connsiteX4" fmla="*/ 715364 w 1008648"/>
              <a:gd name="connsiteY4" fmla="*/ 121392 h 535752"/>
              <a:gd name="connsiteX5" fmla="*/ 773988 w 1008648"/>
              <a:gd name="connsiteY5" fmla="*/ 121392 h 535752"/>
              <a:gd name="connsiteX6" fmla="*/ 773988 w 1008648"/>
              <a:gd name="connsiteY6" fmla="*/ 73319 h 535752"/>
              <a:gd name="connsiteX7" fmla="*/ 737329 w 1008648"/>
              <a:gd name="connsiteY7" fmla="*/ 73319 h 535752"/>
              <a:gd name="connsiteX8" fmla="*/ 810648 w 1008648"/>
              <a:gd name="connsiteY8" fmla="*/ 0 h 535752"/>
              <a:gd name="connsiteX9" fmla="*/ 883967 w 1008648"/>
              <a:gd name="connsiteY9" fmla="*/ 73319 h 535752"/>
              <a:gd name="connsiteX10" fmla="*/ 847308 w 1008648"/>
              <a:gd name="connsiteY10" fmla="*/ 73319 h 535752"/>
              <a:gd name="connsiteX11" fmla="*/ 847308 w 1008648"/>
              <a:gd name="connsiteY11" fmla="*/ 121392 h 535752"/>
              <a:gd name="connsiteX12" fmla="*/ 905932 w 1008648"/>
              <a:gd name="connsiteY12" fmla="*/ 121392 h 535752"/>
              <a:gd name="connsiteX13" fmla="*/ 905932 w 1008648"/>
              <a:gd name="connsiteY13" fmla="*/ 197340 h 535752"/>
              <a:gd name="connsiteX14" fmla="*/ 935329 w 1008648"/>
              <a:gd name="connsiteY14" fmla="*/ 197340 h 535752"/>
              <a:gd name="connsiteX15" fmla="*/ 935329 w 1008648"/>
              <a:gd name="connsiteY15" fmla="*/ 160681 h 535752"/>
              <a:gd name="connsiteX16" fmla="*/ 1008648 w 1008648"/>
              <a:gd name="connsiteY16" fmla="*/ 234000 h 535752"/>
              <a:gd name="connsiteX17" fmla="*/ 935329 w 1008648"/>
              <a:gd name="connsiteY17" fmla="*/ 307319 h 535752"/>
              <a:gd name="connsiteX18" fmla="*/ 935329 w 1008648"/>
              <a:gd name="connsiteY18" fmla="*/ 270660 h 535752"/>
              <a:gd name="connsiteX19" fmla="*/ 905932 w 1008648"/>
              <a:gd name="connsiteY19" fmla="*/ 270660 h 535752"/>
              <a:gd name="connsiteX20" fmla="*/ 905932 w 1008648"/>
              <a:gd name="connsiteY20" fmla="*/ 346608 h 535752"/>
              <a:gd name="connsiteX21" fmla="*/ 847308 w 1008648"/>
              <a:gd name="connsiteY21" fmla="*/ 346608 h 535752"/>
              <a:gd name="connsiteX22" fmla="*/ 847308 w 1008648"/>
              <a:gd name="connsiteY22" fmla="*/ 394681 h 535752"/>
              <a:gd name="connsiteX23" fmla="*/ 883967 w 1008648"/>
              <a:gd name="connsiteY23" fmla="*/ 394681 h 535752"/>
              <a:gd name="connsiteX24" fmla="*/ 810648 w 1008648"/>
              <a:gd name="connsiteY24" fmla="*/ 468000 h 535752"/>
              <a:gd name="connsiteX25" fmla="*/ 737329 w 1008648"/>
              <a:gd name="connsiteY25" fmla="*/ 394681 h 535752"/>
              <a:gd name="connsiteX26" fmla="*/ 773988 w 1008648"/>
              <a:gd name="connsiteY26" fmla="*/ 394681 h 535752"/>
              <a:gd name="connsiteX27" fmla="*/ 773988 w 1008648"/>
              <a:gd name="connsiteY27" fmla="*/ 346608 h 535752"/>
              <a:gd name="connsiteX28" fmla="*/ 715364 w 1008648"/>
              <a:gd name="connsiteY28" fmla="*/ 346608 h 535752"/>
              <a:gd name="connsiteX29" fmla="*/ 715364 w 1008648"/>
              <a:gd name="connsiteY29" fmla="*/ 270660 h 535752"/>
              <a:gd name="connsiteX30" fmla="*/ 685967 w 1008648"/>
              <a:gd name="connsiteY30" fmla="*/ 270660 h 535752"/>
              <a:gd name="connsiteX31" fmla="*/ 685967 w 1008648"/>
              <a:gd name="connsiteY31" fmla="*/ 307319 h 535752"/>
              <a:gd name="connsiteX32" fmla="*/ 0 w 1008648"/>
              <a:gd name="connsiteY32" fmla="*/ 535752 h 53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08648" h="535752">
                <a:moveTo>
                  <a:pt x="0" y="535752"/>
                </a:moveTo>
                <a:lnTo>
                  <a:pt x="685967" y="160681"/>
                </a:lnTo>
                <a:lnTo>
                  <a:pt x="685967" y="197340"/>
                </a:lnTo>
                <a:lnTo>
                  <a:pt x="715364" y="197340"/>
                </a:lnTo>
                <a:lnTo>
                  <a:pt x="715364" y="121392"/>
                </a:lnTo>
                <a:lnTo>
                  <a:pt x="773988" y="121392"/>
                </a:lnTo>
                <a:lnTo>
                  <a:pt x="773988" y="73319"/>
                </a:lnTo>
                <a:lnTo>
                  <a:pt x="737329" y="73319"/>
                </a:lnTo>
                <a:lnTo>
                  <a:pt x="810648" y="0"/>
                </a:lnTo>
                <a:lnTo>
                  <a:pt x="883967" y="73319"/>
                </a:lnTo>
                <a:lnTo>
                  <a:pt x="847308" y="73319"/>
                </a:lnTo>
                <a:lnTo>
                  <a:pt x="847308" y="121392"/>
                </a:lnTo>
                <a:lnTo>
                  <a:pt x="905932" y="121392"/>
                </a:lnTo>
                <a:lnTo>
                  <a:pt x="905932" y="197340"/>
                </a:lnTo>
                <a:lnTo>
                  <a:pt x="935329" y="197340"/>
                </a:lnTo>
                <a:lnTo>
                  <a:pt x="935329" y="160681"/>
                </a:lnTo>
                <a:lnTo>
                  <a:pt x="1008648" y="234000"/>
                </a:lnTo>
                <a:lnTo>
                  <a:pt x="935329" y="307319"/>
                </a:lnTo>
                <a:lnTo>
                  <a:pt x="935329" y="270660"/>
                </a:lnTo>
                <a:lnTo>
                  <a:pt x="905932" y="270660"/>
                </a:lnTo>
                <a:lnTo>
                  <a:pt x="905932" y="346608"/>
                </a:lnTo>
                <a:lnTo>
                  <a:pt x="847308" y="346608"/>
                </a:lnTo>
                <a:lnTo>
                  <a:pt x="847308" y="394681"/>
                </a:lnTo>
                <a:lnTo>
                  <a:pt x="883967" y="394681"/>
                </a:lnTo>
                <a:lnTo>
                  <a:pt x="810648" y="468000"/>
                </a:lnTo>
                <a:lnTo>
                  <a:pt x="737329" y="394681"/>
                </a:lnTo>
                <a:lnTo>
                  <a:pt x="773988" y="394681"/>
                </a:lnTo>
                <a:lnTo>
                  <a:pt x="773988" y="346608"/>
                </a:lnTo>
                <a:lnTo>
                  <a:pt x="715364" y="346608"/>
                </a:lnTo>
                <a:lnTo>
                  <a:pt x="715364" y="270660"/>
                </a:lnTo>
                <a:lnTo>
                  <a:pt x="685967" y="270660"/>
                </a:lnTo>
                <a:lnTo>
                  <a:pt x="685967" y="307319"/>
                </a:lnTo>
                <a:lnTo>
                  <a:pt x="0" y="535752"/>
                </a:lnTo>
                <a:close/>
              </a:path>
            </a:pathLst>
          </a:cu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09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222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Rio-Negro Lines</vt:lpstr>
      <vt:lpstr>Roboto-Regular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Павловна Комельских</dc:creator>
  <cp:lastModifiedBy>Стелла Мозжегорова</cp:lastModifiedBy>
  <cp:revision>3</cp:revision>
  <dcterms:created xsi:type="dcterms:W3CDTF">2023-02-25T06:15:19Z</dcterms:created>
  <dcterms:modified xsi:type="dcterms:W3CDTF">2023-10-10T16:04:29Z</dcterms:modified>
</cp:coreProperties>
</file>