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2302-13EC-4D97-91D8-B171785CFE6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1377-D7FF-422E-B939-C371BEEB4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63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2302-13EC-4D97-91D8-B171785CFE6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1377-D7FF-422E-B939-C371BEEB4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99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2302-13EC-4D97-91D8-B171785CFE6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1377-D7FF-422E-B939-C371BEEB4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01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2302-13EC-4D97-91D8-B171785CFE6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1377-D7FF-422E-B939-C371BEEB4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09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2302-13EC-4D97-91D8-B171785CFE6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1377-D7FF-422E-B939-C371BEEB4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40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2302-13EC-4D97-91D8-B171785CFE6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1377-D7FF-422E-B939-C371BEEB4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26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2302-13EC-4D97-91D8-B171785CFE6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1377-D7FF-422E-B939-C371BEEB4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66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2302-13EC-4D97-91D8-B171785CFE6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1377-D7FF-422E-B939-C371BEEB4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79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2302-13EC-4D97-91D8-B171785CFE6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1377-D7FF-422E-B939-C371BEEB4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07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2302-13EC-4D97-91D8-B171785CFE6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1377-D7FF-422E-B939-C371BEEB4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57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2302-13EC-4D97-91D8-B171785CFE6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1377-D7FF-422E-B939-C371BEEB4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27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72302-13EC-4D97-91D8-B171785CFE6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01377-D7FF-422E-B939-C371BEEB4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09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45" y="0"/>
            <a:ext cx="9144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649821" y="5774543"/>
            <a:ext cx="45823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Добрынина А. А., </a:t>
            </a:r>
            <a:r>
              <a:rPr lang="ru-RU" sz="2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Захарова К. В.</a:t>
            </a:r>
            <a:endParaRPr lang="ru-RU" sz="2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69078" y="261457"/>
            <a:ext cx="840313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 33 </a:t>
            </a:r>
            <a:endParaRPr lang="ru-RU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64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2265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44" y="0"/>
            <a:ext cx="9144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79758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5" b="6743"/>
          <a:stretch/>
        </p:blipFill>
        <p:spPr>
          <a:xfrm>
            <a:off x="531305" y="516255"/>
            <a:ext cx="4915760" cy="3580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40" y="2870835"/>
            <a:ext cx="5424865" cy="3593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8450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8" y="475487"/>
            <a:ext cx="3105400" cy="4392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266" y="475488"/>
            <a:ext cx="3680246" cy="4908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620" y="768095"/>
            <a:ext cx="3754684" cy="5316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49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416146" y="5869156"/>
            <a:ext cx="7359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внимание!!!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35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25</Words>
  <Application>Microsoft Office PowerPoint</Application>
  <PresentationFormat>Широкоэкранный</PresentationFormat>
  <Paragraphs>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Alexej Zaharov</dc:creator>
  <cp:lastModifiedBy>Alexej Zaharov</cp:lastModifiedBy>
  <cp:revision>2</cp:revision>
  <dcterms:created xsi:type="dcterms:W3CDTF">2020-04-22T16:17:45Z</dcterms:created>
  <dcterms:modified xsi:type="dcterms:W3CDTF">2020-04-22T16:28:15Z</dcterms:modified>
</cp:coreProperties>
</file>