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1655009-9D9E-46C9-AF38-515110CB6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1922F75-1BB0-42AE-921A-C0A20E8453D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465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5009-9D9E-46C9-AF38-515110CB6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2F75-1BB0-42AE-921A-C0A20E845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438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5009-9D9E-46C9-AF38-515110CB6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2F75-1BB0-42AE-921A-C0A20E8453D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977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5009-9D9E-46C9-AF38-515110CB6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2F75-1BB0-42AE-921A-C0A20E8453D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470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5009-9D9E-46C9-AF38-515110CB6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2F75-1BB0-42AE-921A-C0A20E845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294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5009-9D9E-46C9-AF38-515110CB6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2F75-1BB0-42AE-921A-C0A20E8453D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162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5009-9D9E-46C9-AF38-515110CB6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2F75-1BB0-42AE-921A-C0A20E8453D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2333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5009-9D9E-46C9-AF38-515110CB6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2F75-1BB0-42AE-921A-C0A20E8453D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282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5009-9D9E-46C9-AF38-515110CB6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2F75-1BB0-42AE-921A-C0A20E8453D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839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5009-9D9E-46C9-AF38-515110CB6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2F75-1BB0-42AE-921A-C0A20E845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931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5009-9D9E-46C9-AF38-515110CB6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2F75-1BB0-42AE-921A-C0A20E8453D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22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5009-9D9E-46C9-AF38-515110CB6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2F75-1BB0-42AE-921A-C0A20E845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6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5009-9D9E-46C9-AF38-515110CB6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2F75-1BB0-42AE-921A-C0A20E8453D0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311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5009-9D9E-46C9-AF38-515110CB6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2F75-1BB0-42AE-921A-C0A20E8453D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7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5009-9D9E-46C9-AF38-515110CB6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2F75-1BB0-42AE-921A-C0A20E845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0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5009-9D9E-46C9-AF38-515110CB6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2F75-1BB0-42AE-921A-C0A20E8453D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723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55009-9D9E-46C9-AF38-515110CB6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22F75-1BB0-42AE-921A-C0A20E845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241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655009-9D9E-46C9-AF38-515110CB6B4F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22F75-1BB0-42AE-921A-C0A20E8453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20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militaryarms.ru/wp-content/uploads/2021/07/flag-rossi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199" y="1113905"/>
            <a:ext cx="5926667" cy="4270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38874" y="821266"/>
            <a:ext cx="416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Choose the correct option.</a:t>
            </a:r>
          </a:p>
          <a:p>
            <a:pPr marL="342900" indent="-342900">
              <a:buAutoNum type="arabicParenR"/>
            </a:pPr>
            <a:r>
              <a:rPr lang="en-US" sz="2400" b="1" dirty="0" smtClean="0">
                <a:hlinkClick r:id="rId3" action="ppaction://hlinksldjump"/>
              </a:rPr>
              <a:t>The USA</a:t>
            </a:r>
            <a:endParaRPr lang="en-US" sz="2400" b="1" dirty="0" smtClean="0"/>
          </a:p>
          <a:p>
            <a:pPr marL="342900" indent="-342900">
              <a:buAutoNum type="arabicParenR"/>
            </a:pPr>
            <a:r>
              <a:rPr lang="en-US" sz="2400" b="1" dirty="0" smtClean="0">
                <a:hlinkClick r:id="rId4" action="ppaction://hlinksldjump"/>
              </a:rPr>
              <a:t>Russia</a:t>
            </a:r>
            <a:r>
              <a:rPr lang="en-US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0158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oveart.ru/wp-content/uploads/2021/03/ic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91" y="1163782"/>
            <a:ext cx="3144578" cy="397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99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00.yaplakal.com/pics/pics_original/0/8/1/120991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8" y="565264"/>
            <a:ext cx="6891250" cy="496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flipH="1">
            <a:off x="7913356" y="881150"/>
            <a:ext cx="3649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Choose the correct option</a:t>
            </a:r>
            <a:r>
              <a:rPr lang="en-US" sz="2400" b="1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1) </a:t>
            </a:r>
            <a:r>
              <a:rPr lang="en-US" sz="2400" b="1" dirty="0" smtClean="0">
                <a:solidFill>
                  <a:srgbClr val="C00000"/>
                </a:solidFill>
                <a:hlinkClick r:id="rId3" action="ppaction://hlinksldjump"/>
              </a:rPr>
              <a:t>Spain</a:t>
            </a:r>
            <a:r>
              <a:rPr lang="en-US" sz="2400" b="1" dirty="0" smtClean="0">
                <a:solidFill>
                  <a:prstClr val="black"/>
                </a:solidFill>
                <a:hlinkClick r:id="rId3" action="ppaction://hlinksldjump"/>
              </a:rPr>
              <a:t> 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2) </a:t>
            </a:r>
            <a:r>
              <a:rPr lang="en-US" sz="2400" b="1" dirty="0" smtClean="0">
                <a:solidFill>
                  <a:prstClr val="black"/>
                </a:solidFill>
                <a:hlinkClick r:id="rId4" action="ppaction://hlinksldjump"/>
              </a:rPr>
              <a:t>Brazil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98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70235" y="862291"/>
            <a:ext cx="36347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Choose the correct option</a:t>
            </a:r>
            <a:r>
              <a:rPr lang="en-US" sz="2400" b="1" dirty="0" smtClean="0">
                <a:solidFill>
                  <a:prstClr val="black"/>
                </a:solidFill>
              </a:rPr>
              <a:t>.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marL="457200" lvl="0" indent="-457200">
              <a:buAutoNum type="arabicParenR"/>
            </a:pPr>
            <a:r>
              <a:rPr lang="en-US" sz="2400" b="1" dirty="0" smtClean="0">
                <a:solidFill>
                  <a:prstClr val="black"/>
                </a:solidFill>
                <a:hlinkClick r:id="rId2" action="ppaction://hlinksldjump"/>
              </a:rPr>
              <a:t>Thailand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marL="457200" lvl="0" indent="-457200">
              <a:buAutoNum type="arabicParenR"/>
            </a:pPr>
            <a:r>
              <a:rPr lang="en-US" sz="2400" b="1" dirty="0" smtClean="0">
                <a:solidFill>
                  <a:prstClr val="black"/>
                </a:solidFill>
                <a:hlinkClick r:id="rId3" action="ppaction://hlinksldjump"/>
              </a:rPr>
              <a:t>Egypt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5122" name="Picture 2" descr="https://images-na.ssl-images-amazon.com/images/I/51WLfY8Z14L._AC_SL1500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42" y="962044"/>
            <a:ext cx="6201296" cy="376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0853" y="1186488"/>
            <a:ext cx="36347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Choose the correct option</a:t>
            </a:r>
            <a:r>
              <a:rPr lang="en-US" sz="2400" b="1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1) </a:t>
            </a:r>
            <a:r>
              <a:rPr lang="en-US" sz="2400" b="1" dirty="0" smtClean="0">
                <a:solidFill>
                  <a:prstClr val="black"/>
                </a:solidFill>
                <a:hlinkClick r:id="rId2" action="ppaction://hlinksldjump"/>
              </a:rPr>
              <a:t>The UK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2) </a:t>
            </a:r>
            <a:r>
              <a:rPr lang="en-US" sz="2400" b="1" dirty="0" smtClean="0">
                <a:solidFill>
                  <a:prstClr val="black"/>
                </a:solidFill>
                <a:hlinkClick r:id="rId3" action="ppaction://hlinksldjump"/>
              </a:rPr>
              <a:t>The USA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6148" name="Picture 4" descr="https://images-na.ssl-images-amazon.com/images/I/61-Ftof5v2L._AC_SL118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77" y="1186487"/>
            <a:ext cx="5372389" cy="400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50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thumb/9/9a/Flag_of_Spain.svg/1500px-Flag_of_Spai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853" y="1147154"/>
            <a:ext cx="5660968" cy="352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78796" y="1147154"/>
            <a:ext cx="36347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 smtClean="0">
                <a:solidFill>
                  <a:prstClr val="black"/>
                </a:solidFill>
              </a:rPr>
              <a:t>Choose the correct option.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marL="457200" lvl="0" indent="-457200">
              <a:buAutoNum type="arabicParenR"/>
            </a:pPr>
            <a:r>
              <a:rPr lang="en-US" sz="2400" b="1" dirty="0" smtClean="0">
                <a:solidFill>
                  <a:prstClr val="black"/>
                </a:solidFill>
                <a:hlinkClick r:id="rId3" action="ppaction://hlinksldjump"/>
              </a:rPr>
              <a:t>Spain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marL="457200" lvl="0" indent="-457200">
              <a:buAutoNum type="arabicParenR"/>
            </a:pPr>
            <a:r>
              <a:rPr lang="en-US" sz="2400" b="1" dirty="0" smtClean="0">
                <a:solidFill>
                  <a:prstClr val="black"/>
                </a:solidFill>
                <a:hlinkClick r:id="rId4" action="ppaction://hlinksldjump"/>
              </a:rPr>
              <a:t>Australia</a:t>
            </a:r>
            <a:endParaRPr lang="en-U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44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706582"/>
            <a:ext cx="5414356" cy="46135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66807" y="980902"/>
            <a:ext cx="46135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Choose the correct option</a:t>
            </a:r>
            <a:r>
              <a:rPr lang="en-US" sz="2400" b="1" dirty="0" smtClean="0">
                <a:solidFill>
                  <a:prstClr val="black"/>
                </a:solidFill>
              </a:rPr>
              <a:t>.</a:t>
            </a:r>
          </a:p>
          <a:p>
            <a:pPr marL="457200" lvl="0" indent="-457200">
              <a:buAutoNum type="arabicParenR"/>
            </a:pPr>
            <a:r>
              <a:rPr lang="en-US" sz="2400" b="1" dirty="0" smtClean="0">
                <a:solidFill>
                  <a:prstClr val="black"/>
                </a:solidFill>
                <a:hlinkClick r:id="rId3" action="ppaction://hlinksldjump"/>
              </a:rPr>
              <a:t>The U</a:t>
            </a:r>
            <a:r>
              <a:rPr lang="en-US" sz="2400" b="1" dirty="0">
                <a:solidFill>
                  <a:prstClr val="black"/>
                </a:solidFill>
                <a:hlinkClick r:id="rId3" action="ppaction://hlinksldjump"/>
              </a:rPr>
              <a:t>K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marL="457200" lvl="0" indent="-457200">
              <a:buAutoNum type="arabicParenR"/>
            </a:pPr>
            <a:r>
              <a:rPr lang="en-US" sz="2400" b="1" dirty="0" smtClean="0">
                <a:solidFill>
                  <a:prstClr val="black"/>
                </a:solidFill>
                <a:hlinkClick r:id="rId4" action="ppaction://hlinksldjump"/>
              </a:rPr>
              <a:t>Thailand 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69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67055" y="864524"/>
            <a:ext cx="47462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Choose the correct option</a:t>
            </a:r>
            <a:r>
              <a:rPr lang="en-US" sz="2400" b="1" dirty="0" smtClean="0">
                <a:solidFill>
                  <a:prstClr val="black"/>
                </a:solidFill>
              </a:rPr>
              <a:t>.</a:t>
            </a:r>
          </a:p>
          <a:p>
            <a:pPr marL="457200" lvl="0" indent="-457200">
              <a:buAutoNum type="arabicParenR"/>
            </a:pPr>
            <a:r>
              <a:rPr lang="en-US" sz="2400" b="1" dirty="0" smtClean="0">
                <a:solidFill>
                  <a:prstClr val="black"/>
                </a:solidFill>
                <a:hlinkClick r:id="rId2" action="ppaction://hlinksldjump"/>
              </a:rPr>
              <a:t>Brazil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marL="457200" lvl="0" indent="-457200">
              <a:buAutoNum type="arabicParenR"/>
            </a:pPr>
            <a:r>
              <a:rPr lang="en-US" sz="2400" b="1" dirty="0" smtClean="0">
                <a:solidFill>
                  <a:prstClr val="black"/>
                </a:solidFill>
                <a:hlinkClick r:id="rId3" action="ppaction://hlinksldjump"/>
              </a:rPr>
              <a:t>Egypt</a:t>
            </a:r>
            <a:endParaRPr lang="en-US" sz="2400" b="1" dirty="0" smtClean="0">
              <a:solidFill>
                <a:prstClr val="black"/>
              </a:solidFill>
            </a:endParaRPr>
          </a:p>
          <a:p>
            <a:pPr lvl="0"/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3" name="AutoShape 2" descr="https://yt3.ggpht.com/a/AATXAJw1Ykdcw9llrm757euJ8oUOiE-_CY_FDRE1lg=s900-c-k-c0xffffffff-no-rj-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23" y="640080"/>
            <a:ext cx="5571952" cy="418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0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ytimg.com/vi/wu-bJXBCLW0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95" y="1169863"/>
            <a:ext cx="5812963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262912" y="1169863"/>
            <a:ext cx="363471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</a:rPr>
              <a:t>Choose the correct option</a:t>
            </a:r>
            <a:r>
              <a:rPr lang="en-US" sz="2400" b="1" dirty="0" smtClean="0">
                <a:solidFill>
                  <a:prstClr val="black"/>
                </a:solidFill>
              </a:rPr>
              <a:t>.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1) </a:t>
            </a:r>
            <a:r>
              <a:rPr lang="en-US" sz="2400" b="1" dirty="0" smtClean="0">
                <a:solidFill>
                  <a:prstClr val="black"/>
                </a:solidFill>
                <a:hlinkClick r:id="rId3" action="ppaction://hlinksldjump"/>
              </a:rPr>
              <a:t>Australia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endParaRPr lang="ru-RU" sz="2400" b="1" dirty="0" smtClean="0">
              <a:solidFill>
                <a:prstClr val="black"/>
              </a:solidFill>
            </a:endParaRPr>
          </a:p>
          <a:p>
            <a:pPr lvl="0"/>
            <a:r>
              <a:rPr lang="ru-RU" sz="2400" b="1" dirty="0" smtClean="0">
                <a:solidFill>
                  <a:prstClr val="black"/>
                </a:solidFill>
              </a:rPr>
              <a:t>2)</a:t>
            </a:r>
            <a:r>
              <a:rPr lang="en-US" sz="2400" b="1" dirty="0" smtClean="0">
                <a:solidFill>
                  <a:prstClr val="black"/>
                </a:solidFill>
              </a:rPr>
              <a:t> </a:t>
            </a:r>
            <a:r>
              <a:rPr lang="en-US" sz="2400" b="1" dirty="0" smtClean="0">
                <a:solidFill>
                  <a:prstClr val="black"/>
                </a:solidFill>
                <a:hlinkClick r:id="rId4" action="ppaction://hlinksldjump"/>
              </a:rPr>
              <a:t>Russia</a:t>
            </a:r>
            <a:endParaRPr lang="ru-RU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tildacdn.com/tild3338-3162-4234-a266-656661656435/_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41" y="847898"/>
            <a:ext cx="7620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0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44</TotalTime>
  <Words>72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Александра</cp:lastModifiedBy>
  <cp:revision>6</cp:revision>
  <dcterms:created xsi:type="dcterms:W3CDTF">2022-09-12T15:06:57Z</dcterms:created>
  <dcterms:modified xsi:type="dcterms:W3CDTF">2022-09-16T16:56:30Z</dcterms:modified>
</cp:coreProperties>
</file>