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1" r:id="rId8"/>
    <p:sldId id="264" r:id="rId9"/>
    <p:sldId id="267" r:id="rId10"/>
    <p:sldId id="266" r:id="rId11"/>
    <p:sldId id="268" r:id="rId12"/>
    <p:sldId id="271" r:id="rId13"/>
    <p:sldId id="269" r:id="rId14"/>
    <p:sldId id="25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524394-16C9-46A9-9927-227705FC5E86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C9C6E99-CCD1-4C8B-841D-DA73FDC5515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58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4394-16C9-46A9-9927-227705FC5E86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E99-CCD1-4C8B-841D-DA73FDC55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3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4394-16C9-46A9-9927-227705FC5E86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E99-CCD1-4C8B-841D-DA73FDC5515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020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4394-16C9-46A9-9927-227705FC5E86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E99-CCD1-4C8B-841D-DA73FDC5515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105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4394-16C9-46A9-9927-227705FC5E86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E99-CCD1-4C8B-841D-DA73FDC55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173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4394-16C9-46A9-9927-227705FC5E86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E99-CCD1-4C8B-841D-DA73FDC5515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157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4394-16C9-46A9-9927-227705FC5E86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E99-CCD1-4C8B-841D-DA73FDC5515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095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4394-16C9-46A9-9927-227705FC5E86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E99-CCD1-4C8B-841D-DA73FDC5515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799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4394-16C9-46A9-9927-227705FC5E86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E99-CCD1-4C8B-841D-DA73FDC5515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01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4394-16C9-46A9-9927-227705FC5E86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E99-CCD1-4C8B-841D-DA73FDC55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5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4394-16C9-46A9-9927-227705FC5E86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E99-CCD1-4C8B-841D-DA73FDC5515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56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4394-16C9-46A9-9927-227705FC5E86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E99-CCD1-4C8B-841D-DA73FDC55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8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4394-16C9-46A9-9927-227705FC5E86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E99-CCD1-4C8B-841D-DA73FDC5515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76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4394-16C9-46A9-9927-227705FC5E86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E99-CCD1-4C8B-841D-DA73FDC5515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28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4394-16C9-46A9-9927-227705FC5E86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E99-CCD1-4C8B-841D-DA73FDC55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3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4394-16C9-46A9-9927-227705FC5E86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E99-CCD1-4C8B-841D-DA73FDC5515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24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4394-16C9-46A9-9927-227705FC5E86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E99-CCD1-4C8B-841D-DA73FDC55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0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524394-16C9-46A9-9927-227705FC5E86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9C6E99-CCD1-4C8B-841D-DA73FDC55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96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«Гибрид»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1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232" y="1783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 descr="https://mkpgifts.ru/upload/iblock/c11/c11db8d57bd7c30307c7d492fcd08d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795824"/>
            <a:ext cx="3934332" cy="371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nivip.ru/image/cache/data-import-yml-309-61-3001402408-774x7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795824"/>
            <a:ext cx="3910321" cy="371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apik.pro/uploads/posts/2023-03/1678867047_papik-pro-p-bolshoi-plyus-risunok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68" y="1305478"/>
            <a:ext cx="1763314" cy="13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dubeat.com/wp-content/uploads/2013/12/equal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55" y="4217046"/>
            <a:ext cx="3815970" cy="198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42471" y="5638723"/>
            <a:ext cx="2129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Портфель + рюкзак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42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232" y="1783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290" name="Picture 2" descr="https://s00.yaplakal.com/pics/pics_original/9/3/2/17714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9" y="768731"/>
            <a:ext cx="5229733" cy="52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64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232" y="1783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3314" name="Picture 2" descr="https://a.allegroimg.com/s1024/0c8b47/f831941347beb3f0ab8273c4ac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69" y="823786"/>
            <a:ext cx="3163950" cy="31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mobileimages.lowes.com/productimages/9277d86b-b9db-4b47-b70f-5c741c8de72a/05252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1" y="732846"/>
            <a:ext cx="3385131" cy="338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apik.pro/uploads/posts/2023-03/1678867047_papik-pro-p-bolshoi-plyus-risunok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68" y="1305478"/>
            <a:ext cx="1763314" cy="13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dubeat.com/wp-content/uploads/2013/12/equal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63" y="4089030"/>
            <a:ext cx="3815970" cy="198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98992" y="5775883"/>
            <a:ext cx="288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Холодильник + вентилятор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81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232" y="1783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266" name="Picture 2" descr="https://kondicioneri-rostov.ru/images/Ac-home-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99" y="1092390"/>
            <a:ext cx="9525000" cy="461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9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0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232" y="1783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www.deabyday.tv/.imaging/default/article/guides/salute-e-benessere/speciali/menopausa/Come-conoscere-ed-affrontare-la-menopausa/image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7" y="1039526"/>
            <a:ext cx="3605101" cy="240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apik.pro/uploads/posts/2023-03/1678867047_papik-pro-p-bolshoi-plyus-risunok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08" y="1578958"/>
            <a:ext cx="1763314" cy="13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2b5bdf67e4faa1a31aea3bd8aa3c44af7c9992c0-9128286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27" y="617481"/>
            <a:ext cx="3898887" cy="270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ubeat.com/wp-content/uploads/2013/12/equal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184" y="3647048"/>
            <a:ext cx="4208272" cy="21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56776" y="5647828"/>
            <a:ext cx="2229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Женщина + рыба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63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232" y="1783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https://proprikol.ru/wp-content/uploads/2020/12/kartinki-rusalok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11" y="894905"/>
            <a:ext cx="7509904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3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232" y="1783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146" name="Picture 2" descr="https://shop.bowandtie.ru/image/cache/data/foto/noski-baboon/Noski-v-beluyu-i-temno-sinyuyu-polosku-BAB-S-37-100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74" y="744169"/>
            <a:ext cx="3243198" cy="317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apik.pro/uploads/posts/2023-03/1678867047_papik-pro-p-bolshoi-plyus-risunok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68" y="1305478"/>
            <a:ext cx="1763314" cy="13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beauti-full.ru/uploads/files/Charmante/Kolgotki/CABARET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28" y="744169"/>
            <a:ext cx="2592774" cy="337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dubeat.com/wp-content/uploads/2013/12/equal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464" y="3668925"/>
            <a:ext cx="4208272" cy="21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31680" y="5602147"/>
            <a:ext cx="1706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Носки + чулки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37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232" y="1783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https://privezikolgotki.ru/image/data/YMLe3cf75f47572d3a1a72f871a57bb0b35/golfy/IMG66e34e0831d03eee4db6ca8f3fddb7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63" y="834737"/>
            <a:ext cx="3165546" cy="512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089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232" y="1783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https://pixy.org/src/475/4757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8" y="746366"/>
            <a:ext cx="3671040" cy="300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papik.pro/uploads/posts/2023-03/1678867047_papik-pro-p-bolshoi-plyus-risunok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68" y="1305478"/>
            <a:ext cx="1763314" cy="13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dubeat.com/wp-content/uploads/2013/12/equa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9" y="3934101"/>
            <a:ext cx="4208272" cy="21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i?id=924b51a94ef30af78637acaa2bd7f16405e3ba6c-945982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706545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16637" y="5738647"/>
            <a:ext cx="1820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Мужчина + конь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10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232" y="1783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https://fikiwiki.com/uploads/posts/2022-02/1644920479_45-fikiwiki-com-p-kartinki-kentavri-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43" y="852582"/>
            <a:ext cx="6617336" cy="496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9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232" y="1783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42" name="Picture 2" descr="https://velobaza.ru/upload/medialibrary/6fe/gornii_velosiped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7" y="903383"/>
            <a:ext cx="3986785" cy="266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apik.pro/uploads/posts/2023-03/1678867047_papik-pro-p-bolshoi-plyus-risunok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68" y="1305478"/>
            <a:ext cx="1763314" cy="13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dubeat.com/wp-content/uploads/2013/12/equa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63" y="3924438"/>
            <a:ext cx="3815970" cy="198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magesyoulike.com/images/100000/32x24/1605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68" y="951583"/>
            <a:ext cx="4269612" cy="240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47086" y="5721487"/>
            <a:ext cx="2493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Велосипед + мотоцикл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61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232" y="1783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170" name="Picture 2" descr="https://njuans.ru/upload/iblock/d0f/g4j33lbjjwk4xzfikapr3tpcm469n9h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44" y="980567"/>
            <a:ext cx="6218047" cy="45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8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24</Words>
  <Application>Microsoft Office PowerPoint</Application>
  <PresentationFormat>Широкоэкранный</PresentationFormat>
  <Paragraphs>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</vt:lpstr>
      <vt:lpstr>Натуральные материалы</vt:lpstr>
      <vt:lpstr>«Гибрид»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«Гибрид»</dc:title>
  <dc:creator>Dns</dc:creator>
  <cp:lastModifiedBy>Dns</cp:lastModifiedBy>
  <cp:revision>5</cp:revision>
  <dcterms:created xsi:type="dcterms:W3CDTF">2023-09-29T09:08:05Z</dcterms:created>
  <dcterms:modified xsi:type="dcterms:W3CDTF">2023-09-29T09:53:44Z</dcterms:modified>
</cp:coreProperties>
</file>