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3" r:id="rId5"/>
    <p:sldId id="268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836713"/>
            <a:ext cx="5724128" cy="276373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НЕТРАДИЦИОННАЯ </a:t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                  ТЕХНИКА</a:t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            РИСОВАНИЯ</a:t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                    «ЭБРУ»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643446"/>
            <a:ext cx="7128792" cy="20503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Подготовила: Ишина Е.А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Воспитатель МБДОУ «Детский сад № 15»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Владелец\Desktop\Новая папка (3)\DSC_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4567" y="1396774"/>
            <a:ext cx="4864541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87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ЦЕЛЬ: </a:t>
            </a:r>
          </a:p>
          <a:p>
            <a:pPr algn="ctr"/>
            <a:r>
              <a:rPr lang="ru-RU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у детей дошкольного возраста через использование нетрадиционной техники рисования «</a:t>
            </a:r>
            <a:r>
              <a:rPr lang="ru-RU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ладелец\Desktop\Новая папка (3)\IMG-20191211-WA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6888088" cy="3174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21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: Познакомить дошкольников с нетрадиционной техникой рисования – «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: Развивать мелкую моторику рук; Развивать чувство композиции, ритма, колорита,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; чувство фактурности и объёмности; Развивать творческие способности, художественное творчество, воображение, фантазию, интерес к изобразительной деятельности; Развивать желание экспериментировать в рисовании, проявляя яркие чувства и эмоции: радость, удивление</a:t>
            </a: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Вызвать интерес к изобразительной деятельности; Воспитывать творческую самореализацию и индивидуальность.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AppData\Local\Temp\Rar$DIa0.298\20211201_163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358557" cy="21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81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2013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? В персидском языке есть слова об (вода) и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(на), соответственно "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обру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", значит "на воде". В мире это искусство называют Турецким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мраморированием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Однако, мраморные разводы - это лишь малая часть глубокого и изящного искусства.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Владелец\Desktop\Новая папка (3)\1573378728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3312368" cy="4416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33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– это рисунок одной жидкостью на поверхности другой. Это возможно только, если у этих жидкостей разное поверхностное натяжение. Поэтому воду, на которой будет выполняться рисунок, необходимо загустить. В качестве загустителя используется экстракт растения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гевен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. Эта горная колючка произрастает в Иране. В июле растения срезают, чтобы собрать из его стебля смолу. Вместо экстракта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гевена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можно использовать загустители из морской красной водоросли, а также сока растения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астралагуса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, имеющие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слабоклеющие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свойства.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Temp\Rar$DIa0.694\20211117_16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0330"/>
            <a:ext cx="1964816" cy="34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AppData\Local\Temp\Rar$DIa0.108\20211117_162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3588" y="2960331"/>
            <a:ext cx="1964816" cy="34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Rar$DIa0.926\20211117_162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4529" y="2960331"/>
            <a:ext cx="1964816" cy="349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4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1. Кистью делаем фон (набираем на кончик краску и стряхиваем ее тихонько на воду, постукивая кистью о палец левой руки на высоте 5-6 см от поверхности). 2. Берем шило или палочку, на кончик палочки набираем краску, и слегка касаемся поверхности воды (можем поставить несколько точек в зависимости от задуманного)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AppData\Local\Temp\Rar$DIa0.589\20211117_16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0828"/>
            <a:ext cx="25517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Temp\Rar$DIa0.642\20211117_162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076" y="1934834"/>
            <a:ext cx="2521405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Rar$DIa0.122\20211117_16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34834"/>
            <a:ext cx="2521406" cy="44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04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679" y="4643446"/>
            <a:ext cx="8028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Берем лист бумаги, соответствующий размеру лотка, аккуратно кладем ее на поверхность и ждем несколько минут, края начнут подниматься. Берем за края бумаги и поднимаем ее. </a:t>
            </a:r>
          </a:p>
        </p:txBody>
      </p:sp>
      <p:pic>
        <p:nvPicPr>
          <p:cNvPr id="3074" name="Picture 2" descr="C:\Users\User\AppData\Local\Temp\Rar$DIa0.523\20211117_162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2963368" cy="44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5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Из проделанной работы можно прийти к выводу: ребенку нужен тот результат, который вызывает у него радость, изумление, удивление. Рисование на воде – ЭБРУ- представляет собой не просто нанесение красок на определенную поверхность, скорее это целая философия. Ведь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- это рисование, в основе которого лежат правильные, природные формы, а именно круг. Каждая капля, которая попадает в воду, растекается в круг, который мы можем преобразовать абсолютно в любую желаемую форму. Такое рисование отлично развивает у детей воображение и мышление, а так же дает возможность ребенку почувствовать себя настоящим художником и получить настоящее удовлетворение от творчества. Картины всегда получаются необычными, каждое движение шилом или кистью создает неповторимый образ. Восточная живопись является отличным способом развития моторики, творческого потенциала и воображения ребенка. Но не только детям </a:t>
            </a:r>
            <a:r>
              <a:rPr lang="ru-RU" sz="2000" dirty="0" err="1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эбру</a:t>
            </a:r>
            <a:r>
              <a:rPr lang="ru-RU" sz="2000" dirty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 может пойти на пользу, взрослые люди смогут избавиться от стресса и расслабиться, оставив все проблемы за границами водного полотна.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9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7045" y="1462917"/>
            <a:ext cx="7537902" cy="5025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7484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504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НЕТРАДИЦИОННАЯ                     ТЕХНИКА              РИСОВАНИЯ                      «ЭБРУ»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Пользователь Windows</cp:lastModifiedBy>
  <cp:revision>24</cp:revision>
  <dcterms:created xsi:type="dcterms:W3CDTF">2019-09-03T19:45:54Z</dcterms:created>
  <dcterms:modified xsi:type="dcterms:W3CDTF">2023-10-21T16:21:03Z</dcterms:modified>
</cp:coreProperties>
</file>