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60" r:id="rId4"/>
    <p:sldId id="283" r:id="rId5"/>
    <p:sldId id="284" r:id="rId6"/>
    <p:sldId id="285" r:id="rId7"/>
    <p:sldId id="286" r:id="rId8"/>
    <p:sldId id="288" r:id="rId9"/>
    <p:sldId id="29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399E-796B-424B-A1A1-EC9FC418FF1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6487" y="411510"/>
            <a:ext cx="76710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Интерактивная логопедическая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361" y="1779662"/>
            <a:ext cx="78189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Автоматизация звука 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[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]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начале слова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754880" y="4018269"/>
            <a:ext cx="3992488" cy="68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: учитель-логопед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№ 29 г. Калуги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Логошина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Сергеевна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4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sp>
        <p:nvSpPr>
          <p:cNvPr id="14338" name="AutoShape 2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 t="1605"/>
          <a:stretch>
            <a:fillRect/>
          </a:stretch>
        </p:blipFill>
        <p:spPr bwMode="auto">
          <a:xfrm>
            <a:off x="5364088" y="339502"/>
            <a:ext cx="2962275" cy="44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8032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6064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4096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52128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7494"/>
            <a:ext cx="2943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67494"/>
            <a:ext cx="29813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67494"/>
            <a:ext cx="29432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8" name="AutoShape 12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67494"/>
            <a:ext cx="295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rot="3486026">
            <a:off x="4705089" y="155928"/>
            <a:ext cx="3916596" cy="400087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17415" name="Picture 7" descr="https://i.pinimg.com/originals/b3/65/5f/b3655f6162cbaab800680808594d6a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9502"/>
            <a:ext cx="2443254" cy="3456384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843558"/>
            <a:ext cx="3600400" cy="237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27534"/>
            <a:ext cx="1848714" cy="28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7419"/>
            <a:ext cx="493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Определи место звука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в слове</a:t>
            </a:r>
            <a:endParaRPr lang="ru-RU" dirty="0" smtClean="0"/>
          </a:p>
          <a:p>
            <a:r>
              <a:rPr lang="ru-RU" dirty="0" smtClean="0"/>
              <a:t>(нажать на </a:t>
            </a:r>
            <a:r>
              <a:rPr lang="ru-RU" dirty="0" smtClean="0"/>
              <a:t>пароход, чтобы появились картинки)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11710"/>
            <a:ext cx="1813682" cy="20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7419"/>
            <a:ext cx="877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 предметы, который </a:t>
            </a:r>
            <a:r>
              <a:rPr lang="ru-RU" dirty="0" smtClean="0"/>
              <a:t>загадал Пароходик. Четко произноси </a:t>
            </a: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/>
              <a:t>(При нажатии на пароход он поплывет к лягушке </a:t>
            </a:r>
            <a:r>
              <a:rPr lang="ru-RU" dirty="0" smtClean="0"/>
              <a:t>– слоги Ла-Ла-Ла. Нажать </a:t>
            </a:r>
            <a:r>
              <a:rPr lang="ru-RU" dirty="0" smtClean="0"/>
              <a:t>на </a:t>
            </a:r>
            <a:r>
              <a:rPr lang="ru-RU" dirty="0" smtClean="0"/>
              <a:t>лягушку, </a:t>
            </a:r>
          </a:p>
          <a:p>
            <a:r>
              <a:rPr lang="ru-RU" dirty="0" smtClean="0"/>
              <a:t>чтобы появились картинки: лампа, лавка.)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 rot="21088238">
            <a:off x="3351548" y="264291"/>
            <a:ext cx="3733160" cy="227007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55526"/>
            <a:ext cx="1056626" cy="162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kira-scrap.ru/KATALOG/DOM/5/7dcc3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627534"/>
            <a:ext cx="2088232" cy="1670586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83718"/>
            <a:ext cx="19150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7419"/>
            <a:ext cx="877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 предметы, который </a:t>
            </a:r>
            <a:r>
              <a:rPr lang="ru-RU" dirty="0" smtClean="0"/>
              <a:t>загадал Пароходик. Четко произноси </a:t>
            </a: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/>
              <a:t>(При нажатии на пароход он поплывет к лягушке </a:t>
            </a:r>
            <a:r>
              <a:rPr lang="ru-RU" dirty="0" smtClean="0"/>
              <a:t>– слоги Ло-Ло-Ло. Нажать </a:t>
            </a:r>
            <a:r>
              <a:rPr lang="ru-RU" dirty="0" smtClean="0"/>
              <a:t>на </a:t>
            </a:r>
            <a:r>
              <a:rPr lang="ru-RU" dirty="0" smtClean="0"/>
              <a:t>лягушку, </a:t>
            </a:r>
          </a:p>
          <a:p>
            <a:r>
              <a:rPr lang="ru-RU" dirty="0" smtClean="0"/>
              <a:t>чтобы появились картинки: лошадь, лось.)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 rot="21088238">
            <a:off x="3351548" y="264291"/>
            <a:ext cx="3733160" cy="227007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9" name="Picture 4" descr="https://catherineasquithgallery.com/uploads/posts/2021-02/1614533218_144-p-loshad-na-belom-fone-1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83518"/>
            <a:ext cx="2674250" cy="1707654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3968" y="411510"/>
            <a:ext cx="1874658" cy="190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283718"/>
            <a:ext cx="1872208" cy="21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7419"/>
            <a:ext cx="877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 предметы, который </a:t>
            </a:r>
            <a:r>
              <a:rPr lang="ru-RU" dirty="0" smtClean="0"/>
              <a:t>загадал Пароходик. Четко произноси </a:t>
            </a: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/>
              <a:t>(При нажатии на пароход он поплывет к лягушке </a:t>
            </a:r>
            <a:r>
              <a:rPr lang="ru-RU" dirty="0" smtClean="0"/>
              <a:t>– слоги Лу-Лу-Лу. Нажать </a:t>
            </a:r>
            <a:r>
              <a:rPr lang="ru-RU" dirty="0" smtClean="0"/>
              <a:t>на </a:t>
            </a:r>
            <a:r>
              <a:rPr lang="ru-RU" dirty="0" smtClean="0"/>
              <a:t>лягушку, </a:t>
            </a:r>
          </a:p>
          <a:p>
            <a:r>
              <a:rPr lang="ru-RU" dirty="0" smtClean="0"/>
              <a:t>чтобы появились картинки: лупа, лужа.)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 rot="21088238">
            <a:off x="3351548" y="264291"/>
            <a:ext cx="3733160" cy="227007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11" name="Picture 7" descr="https://images.satom.ru/i3/categories/lupy-linzy-uvelichitelnye-stekla_eb02c187f914ca8_800x6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83518"/>
            <a:ext cx="2334491" cy="1710015"/>
          </a:xfrm>
          <a:prstGeom prst="rect">
            <a:avLst/>
          </a:prstGeom>
          <a:noFill/>
        </p:spPr>
      </p:pic>
      <p:pic>
        <p:nvPicPr>
          <p:cNvPr id="12" name="Picture 9" descr="https://fsd.kopilkaurokov.ru/up/html/2020/12/15/k_5fd88da440c4f/567097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627534"/>
            <a:ext cx="2376264" cy="1304616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419"/>
            <a:ext cx="8905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 предметы, который </a:t>
            </a:r>
            <a:r>
              <a:rPr lang="ru-RU" dirty="0" smtClean="0"/>
              <a:t>загадал Пароходик. Четко произноси </a:t>
            </a: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/>
              <a:t>(При нажатии на пароход он поплывет к лягушке </a:t>
            </a:r>
            <a:r>
              <a:rPr lang="ru-RU" dirty="0" smtClean="0"/>
              <a:t>– слоги </a:t>
            </a:r>
            <a:r>
              <a:rPr lang="ru-RU" dirty="0" err="1" smtClean="0"/>
              <a:t>Лы-Лы-Лы</a:t>
            </a:r>
            <a:r>
              <a:rPr lang="ru-RU" dirty="0" smtClean="0"/>
              <a:t>. Нажать </a:t>
            </a:r>
            <a:r>
              <a:rPr lang="ru-RU" dirty="0" smtClean="0"/>
              <a:t>на </a:t>
            </a:r>
            <a:r>
              <a:rPr lang="ru-RU" dirty="0" smtClean="0"/>
              <a:t>лягушку, </a:t>
            </a:r>
          </a:p>
          <a:p>
            <a:r>
              <a:rPr lang="ru-RU" dirty="0" smtClean="0"/>
              <a:t>чтобы появилась картинка: лыжи.)</a:t>
            </a:r>
            <a:endParaRPr lang="ru-RU" dirty="0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11710"/>
            <a:ext cx="19150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 rot="21088238">
            <a:off x="3351548" y="264291"/>
            <a:ext cx="3733160" cy="227007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7" name="Picture 11" descr="https://emojipedia-us.s3.dualstack.us-west-1.amazonaws.com/thumbs/320/emoji-one/104/ski-and-ski-boot_1f3b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39502"/>
            <a:ext cx="1944216" cy="194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026" name="Picture 2" descr="https://naurok.com.ua/uploads/files/154372/239964/259449_html/images/239964.019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1043608" y="915566"/>
            <a:ext cx="8269812" cy="4104456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6056" y="2787774"/>
            <a:ext cx="1166829" cy="11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3003798"/>
            <a:ext cx="1166829" cy="11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003798"/>
            <a:ext cx="1166829" cy="11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6256" y="3075806"/>
            <a:ext cx="1166829" cy="11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075806"/>
            <a:ext cx="1166829" cy="11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55526"/>
            <a:ext cx="842709" cy="73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0" y="17419"/>
            <a:ext cx="860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Посчитай всех животных и птиц, живущих на острове: один лось, два лося…</a:t>
            </a:r>
            <a:r>
              <a:rPr lang="ru-RU" dirty="0" smtClean="0"/>
              <a:t> Четко </a:t>
            </a:r>
          </a:p>
          <a:p>
            <a:r>
              <a:rPr lang="ru-RU" dirty="0" smtClean="0"/>
              <a:t>произноси </a:t>
            </a: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. </a:t>
            </a:r>
            <a:r>
              <a:rPr lang="ru-RU" dirty="0" smtClean="0"/>
              <a:t>(</a:t>
            </a:r>
            <a:r>
              <a:rPr lang="ru-RU" dirty="0"/>
              <a:t>При нажатии на </a:t>
            </a:r>
            <a:r>
              <a:rPr lang="ru-RU" dirty="0" smtClean="0"/>
              <a:t>остров будут появляться лоси и ласточки (по 5)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83768" y="267494"/>
            <a:ext cx="842709" cy="73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11510"/>
            <a:ext cx="8831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347614"/>
            <a:ext cx="8831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63688" y="915566"/>
            <a:ext cx="8831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067694"/>
            <a:ext cx="1859703" cy="1926017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79512" y="3781051"/>
            <a:ext cx="1440160" cy="1362449"/>
            <a:chOff x="179512" y="3781051"/>
            <a:chExt cx="1440160" cy="1362449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2" y="4501132"/>
              <a:ext cx="1440160" cy="64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544" y="3781051"/>
              <a:ext cx="1004085" cy="113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3598"/>
            <a:ext cx="3528392" cy="3654209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211710"/>
            <a:ext cx="1907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410791"/>
            <a:ext cx="720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КАКОЙ ТЫ МОЛОДЕЦ !!!</a:t>
            </a:r>
            <a:endParaRPr lang="ru-RU" sz="3200" b="1" dirty="0">
              <a:ln>
                <a:solidFill>
                  <a:schemeClr val="accent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7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245</Words>
  <Application>Microsoft Office PowerPoint</Application>
  <PresentationFormat>Экран (16:9)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49</cp:revision>
  <dcterms:created xsi:type="dcterms:W3CDTF">2022-06-23T06:52:07Z</dcterms:created>
  <dcterms:modified xsi:type="dcterms:W3CDTF">2023-10-23T20:34:11Z</dcterms:modified>
</cp:coreProperties>
</file>