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4" r:id="rId2"/>
    <p:sldId id="289" r:id="rId3"/>
    <p:sldId id="265" r:id="rId4"/>
    <p:sldId id="268" r:id="rId5"/>
    <p:sldId id="266" r:id="rId6"/>
    <p:sldId id="267" r:id="rId7"/>
    <p:sldId id="288" r:id="rId8"/>
    <p:sldId id="270" r:id="rId9"/>
    <p:sldId id="291" r:id="rId10"/>
    <p:sldId id="271" r:id="rId11"/>
    <p:sldId id="272" r:id="rId12"/>
    <p:sldId id="275" r:id="rId13"/>
    <p:sldId id="276" r:id="rId14"/>
    <p:sldId id="277" r:id="rId15"/>
    <p:sldId id="278" r:id="rId16"/>
    <p:sldId id="279" r:id="rId17"/>
    <p:sldId id="281" r:id="rId18"/>
    <p:sldId id="29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98F896-D986-482B-840C-424E20A57F18}" type="datetimeFigureOut">
              <a:rPr lang="ru-RU" smtClean="0"/>
              <a:pPr/>
              <a:t>19.03.2022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BC1F77-C080-42E7-86BC-A31673D463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evseoboi.com.ua/uploads/posts/2010-01/1264692471_slgg_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Мастер-класс  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«Пластилинографии» 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5517232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МБДОУ «Детский сад  №3 Улыбка»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г.Невинномысск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Монастырная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Алла Валериевна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53406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пластилинографии</a:t>
            </a:r>
            <a:endParaRPr lang="ru-RU" sz="4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16835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4"/>
            <a:ext cx="3312368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Прямая пластилинография-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изображение лепной картины на горизонтальной поверхности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460851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Контурная пластилинография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изображение  объекта по контуру, с использованием «жгутиков»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2636912"/>
            <a:ext cx="3384376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Мозаичная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изображение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лепной картины на горизонтальной поверхности с помощью шариков из пластилина или шарикового пластилина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393" y="3275856"/>
            <a:ext cx="3589607" cy="358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804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Модульная пластилинография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Изображение лепной картины с использованием различных элементов – валиков, шариков, дисков.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42798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660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Обратная пластилинография-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(витражная)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изображение лепной картины с обратной стороны горизонтальной поверхности (с обозначением контура)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6264"/>
            <a:ext cx="4362818" cy="335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69684"/>
            <a:ext cx="2641961" cy="3388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7596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Многослойная пластилинография-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объёмное изображение для которых используются элементы с последовательным соединением слоёв разного цвета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0" y="3068960"/>
            <a:ext cx="4860032" cy="3752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532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Пошаговая инструкция создания картины техникой пластилинографии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52565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-Выбор композиции и основы пластилинографии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-Перенос композиции на основу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-Выполнение картины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-Создание творческих элементов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732" y="4027687"/>
            <a:ext cx="3744268" cy="28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7906"/>
            <a:ext cx="72728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Пластилинография - новый вид декоративного искусства.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очень выразительный вид «живописи» - рисование пластилином. Изготовление пластилиновых картин ярких расцветок с применением различных изобразительных приёмов. Это увлекательное занятие, дающее эстетическое удовольствие от подобного творчества.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myshared.ru/33/1322374/slid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5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 пластилина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можно создать объемные фигуры, а также и плоскостные (рельефные) картинки.</a:t>
            </a:r>
            <a:endParaRPr lang="ru-RU" sz="32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2664296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168352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4104456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39/183808/1/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Понятие «пластилинография» имеет два смысловых корня: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графия»-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создавать, изображать, 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«пластилин»-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материал, при помощи которого осуществляется исполнение замысла.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83671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95536" y="1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Принцип данной техники-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лепных картин с изображением более или менее выпуклых объектов на  горизонтальной поверхности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049044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2281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Основной материал 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пластилин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пластичный и мягкий материал для творчества, который обладает свойством принимать и держать заданную форму.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24847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40" y="1176951"/>
            <a:ext cx="2702192" cy="239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H="1">
            <a:off x="-2" y="0"/>
            <a:ext cx="6012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Инструменты для работы с пластилином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84396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836712"/>
            <a:ext cx="2736304" cy="2592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ttps://im0-tub-ru.yandex.net/i?id=f4052536b11e45dce6293b7552d72986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339" y="3861048"/>
            <a:ext cx="349266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020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Материал для создания лепных картин: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9"/>
            <a:ext cx="835292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Плотный картон (однотонный или цветной) с готовым контурным рисунком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Можно также использовать любые плотные поверхности: пластик, стекло, дерево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набор пластилина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салфетка для рук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стеки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бросовый и природный материал (для творческих работ)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-1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Навыки в работе с пластилином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65527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занятиях с детьми следует использовать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простые сюжеты, близкие опыту детей.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Чтобы навыки лучше усвоились, быстрее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закрепились и не смешивались, следует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проводить обучение поэтапно: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освоить правильную постановку пальцев, приём отщипывания маленького кусочка пластилина от целого куска, учим скатывать шарик между двумя пальчиками, надавливать, вдавливать, размазывать подушечкой пальцев, работать на ограниченно пространстве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61048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554461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приёмы: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отщипывание, раскатывание, скатывание, сплющивание, налепливание, прижимание, размазывание.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876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более сложные навыки и умения дети приобретают в работе с пластилином: учатся не выходить за контур рисунка, размазывать пластилин, закрашивать рисунок, приём вливания одного цвета в другой.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3347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1520</TotalTime>
  <Words>409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*</cp:lastModifiedBy>
  <cp:revision>147</cp:revision>
  <dcterms:created xsi:type="dcterms:W3CDTF">2017-01-28T12:46:08Z</dcterms:created>
  <dcterms:modified xsi:type="dcterms:W3CDTF">2022-03-19T15:19:23Z</dcterms:modified>
</cp:coreProperties>
</file>