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64" r:id="rId15"/>
    <p:sldId id="276" r:id="rId16"/>
    <p:sldId id="277" r:id="rId17"/>
    <p:sldId id="278" r:id="rId18"/>
    <p:sldId id="279" r:id="rId19"/>
    <p:sldId id="281" r:id="rId20"/>
    <p:sldId id="283" r:id="rId21"/>
    <p:sldId id="282" r:id="rId22"/>
    <p:sldId id="263" r:id="rId23"/>
    <p:sldId id="284" r:id="rId24"/>
    <p:sldId id="289" r:id="rId25"/>
    <p:sldId id="285" r:id="rId26"/>
    <p:sldId id="288" r:id="rId27"/>
    <p:sldId id="286" r:id="rId28"/>
    <p:sldId id="287" r:id="rId29"/>
    <p:sldId id="262" r:id="rId30"/>
    <p:sldId id="258" r:id="rId31"/>
    <p:sldId id="259" r:id="rId32"/>
    <p:sldId id="260" r:id="rId33"/>
    <p:sldId id="290" r:id="rId34"/>
    <p:sldId id="294" r:id="rId35"/>
    <p:sldId id="292" r:id="rId36"/>
    <p:sldId id="293" r:id="rId37"/>
    <p:sldId id="291" r:id="rId38"/>
    <p:sldId id="26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ownloads\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2143116"/>
            <a:ext cx="1716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4143380"/>
            <a:ext cx="1578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5572140"/>
            <a:ext cx="287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Когда?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Настя\Downloads\volkov_volshebnik_izumrudnogo_goroda_khud_vasil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Настя\Downloads\700-nw.jpg"/>
          <p:cNvPicPr>
            <a:picLocks noChangeAspect="1" noChangeArrowheads="1"/>
          </p:cNvPicPr>
          <p:nvPr/>
        </p:nvPicPr>
        <p:blipFill>
          <a:blip r:embed="rId2"/>
          <a:srcRect l="14643" t="5000" r="14643"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Настя\Downloads\3343427e505bc479f2d8c224ab826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Настя\Downloads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стя\Downloads\дети-doodle-ержа-пустой-знак-36019960.jpg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2786058"/>
            <a:ext cx="4857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i="1" dirty="0" smtClean="0">
                <a:solidFill>
                  <a:srgbClr val="FF0000"/>
                </a:solidFill>
              </a:rPr>
              <a:t>3 раунд</a:t>
            </a:r>
            <a:endParaRPr lang="ru-RU" sz="1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астя\Downloads\1027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стя\Downloads\img10.jpg"/>
          <p:cNvPicPr>
            <a:picLocks noChangeAspect="1" noChangeArrowheads="1"/>
          </p:cNvPicPr>
          <p:nvPr/>
        </p:nvPicPr>
        <p:blipFill>
          <a:blip r:embed="rId2"/>
          <a:srcRect l="7812" t="11185" r="76250" b="51252"/>
          <a:stretch>
            <a:fillRect/>
          </a:stretch>
        </p:blipFill>
        <p:spPr bwMode="auto">
          <a:xfrm>
            <a:off x="571472" y="1214422"/>
            <a:ext cx="3357586" cy="4929222"/>
          </a:xfrm>
          <a:prstGeom prst="rect">
            <a:avLst/>
          </a:prstGeom>
          <a:noFill/>
        </p:spPr>
      </p:pic>
      <p:pic>
        <p:nvPicPr>
          <p:cNvPr id="34819" name="Picture 3" descr="C:\Users\Настя\Downloads\slide-1.jpg"/>
          <p:cNvPicPr>
            <a:picLocks noChangeAspect="1" noChangeArrowheads="1"/>
          </p:cNvPicPr>
          <p:nvPr/>
        </p:nvPicPr>
        <p:blipFill>
          <a:blip r:embed="rId3"/>
          <a:srcRect l="61444" t="7275" r="1934"/>
          <a:stretch>
            <a:fillRect/>
          </a:stretch>
        </p:blipFill>
        <p:spPr bwMode="auto">
          <a:xfrm>
            <a:off x="4857752" y="1071546"/>
            <a:ext cx="271464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Настя\Downloads\700-n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Настя\Downloads\a00215683b4d35e600e1eccee89ab127.jpg"/>
          <p:cNvPicPr>
            <a:picLocks noChangeAspect="1" noChangeArrowheads="1"/>
          </p:cNvPicPr>
          <p:nvPr/>
        </p:nvPicPr>
        <p:blipFill>
          <a:blip r:embed="rId2"/>
          <a:srcRect b="21250"/>
          <a:stretch>
            <a:fillRect/>
          </a:stretch>
        </p:blipFill>
        <p:spPr bwMode="auto">
          <a:xfrm>
            <a:off x="0" y="214291"/>
            <a:ext cx="9144000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стя\Downloads\NAKLEJKA-NA-OKNO-SZYBE-MEBLE-LUSTRO-ZABA-Z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2143140" cy="2214578"/>
          </a:xfrm>
          <a:prstGeom prst="rect">
            <a:avLst/>
          </a:prstGeom>
          <a:noFill/>
        </p:spPr>
      </p:pic>
      <p:pic>
        <p:nvPicPr>
          <p:cNvPr id="5" name="Picture 3" descr="C:\Users\Настя\Downloads\NAKLEJKA-NA-OKNO-SZYBE-MEBLE-LUSTRO-ZABA-Z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429132"/>
            <a:ext cx="2143140" cy="2214578"/>
          </a:xfrm>
          <a:prstGeom prst="rect">
            <a:avLst/>
          </a:prstGeom>
          <a:noFill/>
        </p:spPr>
      </p:pic>
      <p:pic>
        <p:nvPicPr>
          <p:cNvPr id="6" name="Picture 3" descr="C:\Users\Настя\Downloads\NAKLEJKA-NA-OKNO-SZYBE-MEBLE-LUSTRO-ZABA-Z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3116"/>
            <a:ext cx="2143140" cy="2214578"/>
          </a:xfrm>
          <a:prstGeom prst="rect">
            <a:avLst/>
          </a:prstGeom>
          <a:noFill/>
        </p:spPr>
      </p:pic>
      <p:pic>
        <p:nvPicPr>
          <p:cNvPr id="7" name="Picture 3" descr="C:\Users\Настя\Downloads\NAKLEJKA-NA-OKNO-SZYBE-MEBLE-LUSTRO-ZABA-Z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29132"/>
            <a:ext cx="2143140" cy="2214578"/>
          </a:xfrm>
          <a:prstGeom prst="rect">
            <a:avLst/>
          </a:prstGeom>
          <a:noFill/>
        </p:spPr>
      </p:pic>
      <p:pic>
        <p:nvPicPr>
          <p:cNvPr id="8" name="Picture 3" descr="C:\Users\Настя\Downloads\NAKLEJKA-NA-OKNO-SZYBE-MEBLE-LUSTRO-ZABA-Z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143140" cy="2214578"/>
          </a:xfrm>
          <a:prstGeom prst="rect">
            <a:avLst/>
          </a:prstGeom>
          <a:noFill/>
        </p:spPr>
      </p:pic>
      <p:pic>
        <p:nvPicPr>
          <p:cNvPr id="9" name="Picture 3" descr="C:\Users\Настя\Downloads\NAKLEJKA-NA-OKNO-SZYBE-MEBLE-LUSTRO-ZABA-Z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85992"/>
            <a:ext cx="2143140" cy="2214578"/>
          </a:xfrm>
          <a:prstGeom prst="rect">
            <a:avLst/>
          </a:prstGeom>
          <a:noFill/>
        </p:spPr>
      </p:pic>
      <p:pic>
        <p:nvPicPr>
          <p:cNvPr id="10" name="Picture 3" descr="C:\Users\Настя\Downloads\NAKLEJKA-NA-OKNO-SZYBE-MEBLE-LUSTRO-ZABA-ZA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214314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Настя\Downloads\дети-doodle-ержа-пустой-знак-36019960.jpg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786058"/>
            <a:ext cx="4857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i="1" dirty="0" smtClean="0">
                <a:solidFill>
                  <a:srgbClr val="FF0000"/>
                </a:solidFill>
              </a:rPr>
              <a:t>1 раунд</a:t>
            </a:r>
            <a:endParaRPr lang="ru-RU" sz="1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Настя\Downloads\hare108.png"/>
          <p:cNvPicPr>
            <a:picLocks noChangeAspect="1" noChangeArrowheads="1"/>
          </p:cNvPicPr>
          <p:nvPr/>
        </p:nvPicPr>
        <p:blipFill>
          <a:blip r:embed="rId2"/>
          <a:srcRect r="52229"/>
          <a:stretch>
            <a:fillRect/>
          </a:stretch>
        </p:blipFill>
        <p:spPr bwMode="auto">
          <a:xfrm>
            <a:off x="4857752" y="357166"/>
            <a:ext cx="2928958" cy="5929354"/>
          </a:xfrm>
          <a:prstGeom prst="rect">
            <a:avLst/>
          </a:prstGeom>
          <a:noFill/>
        </p:spPr>
      </p:pic>
      <p:pic>
        <p:nvPicPr>
          <p:cNvPr id="38915" name="Picture 3" descr="C:\Users\Настя\Downloads\hare108.png"/>
          <p:cNvPicPr>
            <a:picLocks noChangeAspect="1" noChangeArrowheads="1"/>
          </p:cNvPicPr>
          <p:nvPr/>
        </p:nvPicPr>
        <p:blipFill>
          <a:blip r:embed="rId2"/>
          <a:srcRect r="52229"/>
          <a:stretch>
            <a:fillRect/>
          </a:stretch>
        </p:blipFill>
        <p:spPr bwMode="auto">
          <a:xfrm>
            <a:off x="571472" y="285728"/>
            <a:ext cx="278608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Настя\Downloads\Красивые-картинки-для-счетного-материала-в-детском-саду-4.jpg"/>
          <p:cNvPicPr>
            <a:picLocks noChangeAspect="1" noChangeArrowheads="1"/>
          </p:cNvPicPr>
          <p:nvPr/>
        </p:nvPicPr>
        <p:blipFill>
          <a:blip r:embed="rId2"/>
          <a:srcRect r="41406" b="51424"/>
          <a:stretch>
            <a:fillRect/>
          </a:stretch>
        </p:blipFill>
        <p:spPr bwMode="auto">
          <a:xfrm>
            <a:off x="142844" y="357167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стя\Downloads\дети-doodle-ержа-пустой-знак-36019960.jpg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928934"/>
            <a:ext cx="4857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i="1" dirty="0" smtClean="0">
                <a:solidFill>
                  <a:srgbClr val="FF0000"/>
                </a:solidFill>
              </a:rPr>
              <a:t>4 раунд</a:t>
            </a:r>
            <a:endParaRPr lang="ru-RU" sz="1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Настя\Downloads\img5.jpg"/>
          <p:cNvPicPr>
            <a:picLocks noChangeAspect="1" noChangeArrowheads="1"/>
          </p:cNvPicPr>
          <p:nvPr/>
        </p:nvPicPr>
        <p:blipFill>
          <a:blip r:embed="rId2"/>
          <a:srcRect r="51758"/>
          <a:stretch>
            <a:fillRect/>
          </a:stretch>
        </p:blipFill>
        <p:spPr bwMode="auto">
          <a:xfrm>
            <a:off x="714348" y="381000"/>
            <a:ext cx="7715304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Настя\Downloads\58bbbfb7ef410721c433665112d783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Настя\Downloads\HTB1Nw6uc6fguuRjSszcq6zb7FX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Настя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Настя\Downloads\5ec72c07e57bd3d15ebacd660085ea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стя\Downloads\дети-doodle-ержа-пустой-знак-36019960.jpg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000372"/>
            <a:ext cx="4744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</a:rPr>
              <a:t>5 раунд</a:t>
            </a:r>
            <a:endParaRPr lang="ru-RU" sz="9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Настя\Downloads\b453a075182a7b4b1d4c2aac769785e1-800x.jpg"/>
          <p:cNvPicPr>
            <a:picLocks noChangeAspect="1" noChangeArrowheads="1"/>
          </p:cNvPicPr>
          <p:nvPr/>
        </p:nvPicPr>
        <p:blipFill>
          <a:blip r:embed="rId2"/>
          <a:srcRect r="7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3" y="0"/>
            <a:ext cx="4214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Блиц опрос!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Настя\Downloads\1660693040_4-flomaster-club-p-karlson-kartinki-dlya-detei-krasivo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Настя\Downloads\img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стя\Downloads\дети-doodle-ержа-пустой-знак-36019960.jpg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2857496"/>
            <a:ext cx="55007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i="1" dirty="0" smtClean="0">
                <a:solidFill>
                  <a:srgbClr val="FF0000"/>
                </a:solidFill>
              </a:rPr>
              <a:t>6</a:t>
            </a:r>
            <a:r>
              <a:rPr lang="ru-RU" sz="11000" i="1" dirty="0" smtClean="0">
                <a:solidFill>
                  <a:srgbClr val="FF0000"/>
                </a:solidFill>
              </a:rPr>
              <a:t> раунд</a:t>
            </a:r>
            <a:endParaRPr lang="ru-RU" sz="1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Настя\Downloads\1676400982_gas-kvas-com-p-risunok-chipollino-dlya-detei-v-detskom-sa-1.jpg"/>
          <p:cNvPicPr>
            <a:picLocks noChangeAspect="1" noChangeArrowheads="1"/>
          </p:cNvPicPr>
          <p:nvPr/>
        </p:nvPicPr>
        <p:blipFill>
          <a:blip r:embed="rId2"/>
          <a:srcRect t="1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Настя\Downloads\rodnich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стя\Downloads\дети-doodle-ержа-пустой-знак-36019960.jpg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3000372"/>
            <a:ext cx="4815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</a:rPr>
              <a:t>7 </a:t>
            </a:r>
            <a:r>
              <a:rPr lang="ru-RU" sz="9600" i="1" dirty="0" smtClean="0">
                <a:solidFill>
                  <a:srgbClr val="FF0000"/>
                </a:solidFill>
              </a:rPr>
              <a:t>раунд</a:t>
            </a:r>
            <a:endParaRPr lang="ru-RU" sz="9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Настя\Downloads\5917-kanikuly-v-prostokvashino.png"/>
          <p:cNvPicPr>
            <a:picLocks noChangeAspect="1" noChangeArrowheads="1"/>
          </p:cNvPicPr>
          <p:nvPr/>
        </p:nvPicPr>
        <p:blipFill>
          <a:blip r:embed="rId2"/>
          <a:srcRect l="30983" r="34339"/>
          <a:stretch>
            <a:fillRect/>
          </a:stretch>
        </p:blipFill>
        <p:spPr bwMode="auto">
          <a:xfrm>
            <a:off x="1428728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Настя\Downloads\20230512_132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Настя\Downloads\20230512_132400.jpg"/>
          <p:cNvPicPr>
            <a:picLocks noChangeAspect="1" noChangeArrowheads="1"/>
          </p:cNvPicPr>
          <p:nvPr/>
        </p:nvPicPr>
        <p:blipFill>
          <a:blip r:embed="rId2"/>
          <a:srcRect l="20313" t="9327" r="27343" b="93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ownloads\MbcTKZ_Cr5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st.depositphotos.com/1738826/3578/v/950/depositphotos_35787063-stock-illustration-cute-owl-cartoon-holding-blan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Настя\Downloads\дети-doodle-ержа-пустой-знак-36019960.jpg"/>
          <p:cNvPicPr>
            <a:picLocks noChangeAspect="1" noChangeArrowheads="1"/>
          </p:cNvPicPr>
          <p:nvPr/>
        </p:nvPicPr>
        <p:blipFill>
          <a:blip r:embed="rId2"/>
          <a:srcRect b="75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428867"/>
            <a:ext cx="47149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0" i="1" dirty="0" smtClean="0">
                <a:solidFill>
                  <a:srgbClr val="FF0000"/>
                </a:solidFill>
              </a:rPr>
              <a:t>2</a:t>
            </a:r>
            <a:r>
              <a:rPr lang="ru-RU" sz="11000" i="1" dirty="0" smtClean="0">
                <a:solidFill>
                  <a:srgbClr val="FF0000"/>
                </a:solidFill>
              </a:rPr>
              <a:t>раунд</a:t>
            </a:r>
            <a:endParaRPr lang="ru-RU" sz="11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Настя\Downloads\yVciBR9VnWjaF8We8BGHJ3XMNwnDr0Od9YBMnW0M6NI1V1-LRe1uyYescn_kVyuUpLohebgvDbC5XwErd7RQ3w7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Настя\Downloads\im501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стя\Downloads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стя\Downloads\192063.750x0.jpg"/>
          <p:cNvPicPr>
            <a:picLocks noChangeAspect="1" noChangeArrowheads="1"/>
          </p:cNvPicPr>
          <p:nvPr/>
        </p:nvPicPr>
        <p:blipFill>
          <a:blip r:embed="rId2"/>
          <a:srcRect t="8333" r="-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стя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FFFFFF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PresentationFormat>Экран (4:3)</PresentationFormat>
  <Paragraphs>11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1</cp:revision>
  <dcterms:created xsi:type="dcterms:W3CDTF">2023-05-13T13:02:56Z</dcterms:created>
  <dcterms:modified xsi:type="dcterms:W3CDTF">2023-05-13T17:44:22Z</dcterms:modified>
</cp:coreProperties>
</file>