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2" r:id="rId4"/>
    <p:sldId id="268" r:id="rId5"/>
    <p:sldId id="278" r:id="rId6"/>
    <p:sldId id="265" r:id="rId7"/>
    <p:sldId id="257" r:id="rId8"/>
    <p:sldId id="279" r:id="rId9"/>
    <p:sldId id="273" r:id="rId10"/>
    <p:sldId id="266" r:id="rId11"/>
    <p:sldId id="258" r:id="rId12"/>
    <p:sldId id="259" r:id="rId13"/>
    <p:sldId id="260" r:id="rId14"/>
    <p:sldId id="271" r:id="rId15"/>
    <p:sldId id="263" r:id="rId16"/>
    <p:sldId id="264" r:id="rId17"/>
    <p:sldId id="262" r:id="rId18"/>
    <p:sldId id="267" r:id="rId19"/>
    <p:sldId id="269" r:id="rId20"/>
    <p:sldId id="270" r:id="rId21"/>
    <p:sldId id="272" r:id="rId22"/>
    <p:sldId id="274" r:id="rId23"/>
    <p:sldId id="275" r:id="rId24"/>
    <p:sldId id="276" r:id="rId25"/>
    <p:sldId id="280" r:id="rId26"/>
    <p:sldId id="277" r:id="rId27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4C93-2631-4CD4-ADFD-48247A9D72A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CEBB-0531-401B-BF4B-144483E93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4C93-2631-4CD4-ADFD-48247A9D72A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CEBB-0531-401B-BF4B-144483E93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4C93-2631-4CD4-ADFD-48247A9D72AD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CEBB-0531-401B-BF4B-144483E93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 smtClean="0"/>
              <a:t>Городской фестиваль цветов «Цветущая Самара -2019»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752600"/>
          </a:xfrm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 </a:t>
            </a:r>
            <a:r>
              <a:rPr lang="ru-RU" dirty="0" err="1" smtClean="0">
                <a:solidFill>
                  <a:schemeClr val="tx1"/>
                </a:solidFill>
              </a:rPr>
              <a:t>Тупало</a:t>
            </a:r>
            <a:r>
              <a:rPr lang="ru-RU" dirty="0" smtClean="0">
                <a:solidFill>
                  <a:schemeClr val="tx1"/>
                </a:solidFill>
              </a:rPr>
              <a:t> Л.Д.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школы-интерната №115 г.Самара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23.10.23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1691680" y="2348880"/>
            <a:ext cx="5832648" cy="158417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76672"/>
            <a:ext cx="8712968" cy="568863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-2469" r="26271"/>
          <a:stretch>
            <a:fillRect/>
          </a:stretch>
        </p:blipFill>
        <p:spPr bwMode="auto">
          <a:xfrm>
            <a:off x="539552" y="404664"/>
            <a:ext cx="8064896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476672"/>
            <a:ext cx="8496944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60648"/>
            <a:ext cx="3384376" cy="612068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332656"/>
            <a:ext cx="3528392" cy="60018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476672"/>
            <a:ext cx="8424936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3744416" cy="645331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332656"/>
            <a:ext cx="3744416" cy="626469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9023" t="4000" r="43036"/>
          <a:stretch>
            <a:fillRect/>
          </a:stretch>
        </p:blipFill>
        <p:spPr bwMode="auto">
          <a:xfrm>
            <a:off x="251520" y="260648"/>
            <a:ext cx="5544616" cy="625535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332656"/>
            <a:ext cx="2880320" cy="61926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764704"/>
            <a:ext cx="8496944" cy="52565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6043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</a:p>
          <a:p>
            <a:pPr algn="just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Струковский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сад  – старейший парк в Самаре,</a:t>
            </a:r>
          </a:p>
          <a:p>
            <a:pPr algn="just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излюбленное место отдыха горожан и гостей.</a:t>
            </a:r>
          </a:p>
          <a:p>
            <a:pPr algn="just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Удобное и уютное место проведения различных </a:t>
            </a:r>
          </a:p>
          <a:p>
            <a:pPr algn="just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раздников и фестивалей.</a:t>
            </a:r>
          </a:p>
          <a:p>
            <a:pPr algn="just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Летом 2019 года здесь  был проведен городской </a:t>
            </a:r>
          </a:p>
          <a:p>
            <a:pPr algn="just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естиваль цветов «Цветущая Самара -2019»</a:t>
            </a:r>
          </a:p>
          <a:p>
            <a:pPr algn="just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Автор презентации предлагает вам насладиться</a:t>
            </a:r>
          </a:p>
          <a:p>
            <a:pPr algn="just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красотой и оригинальностью решений цветовых </a:t>
            </a:r>
          </a:p>
          <a:p>
            <a:pPr algn="just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композиций. </a:t>
            </a:r>
          </a:p>
          <a:p>
            <a:pPr algn="just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Фото из личного архива.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5868144" y="4797152"/>
            <a:ext cx="2160240" cy="18722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548680"/>
            <a:ext cx="8208912" cy="583264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60648"/>
            <a:ext cx="8712968" cy="61926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476672"/>
            <a:ext cx="3456384" cy="576064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476672"/>
            <a:ext cx="3311289" cy="576064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548680"/>
            <a:ext cx="8136904" cy="590465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260648"/>
            <a:ext cx="3312368" cy="61926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260648"/>
            <a:ext cx="3384376" cy="626469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32656"/>
            <a:ext cx="3405420" cy="619809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32656"/>
            <a:ext cx="3523892" cy="626469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548680"/>
            <a:ext cx="8280920" cy="583264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Pictures\струковский и самара\101MSDCF\DSC026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8706" y="692696"/>
            <a:ext cx="8946589" cy="5472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423" b="5535"/>
          <a:stretch>
            <a:fillRect/>
          </a:stretch>
        </p:blipFill>
        <p:spPr bwMode="auto">
          <a:xfrm>
            <a:off x="179512" y="476672"/>
            <a:ext cx="8712968" cy="590465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836712"/>
            <a:ext cx="8424936" cy="50851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476672"/>
            <a:ext cx="8530771" cy="576064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548680"/>
            <a:ext cx="8514565" cy="561662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1196752"/>
            <a:ext cx="8176231" cy="44371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404664"/>
            <a:ext cx="8568952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88</Words>
  <Application>Microsoft Office PowerPoint</Application>
  <PresentationFormat>Экран (4:3)</PresentationFormat>
  <Paragraphs>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Городской фестиваль цветов «Цветущая Самара -2019»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4</cp:revision>
  <dcterms:created xsi:type="dcterms:W3CDTF">2023-10-23T06:27:09Z</dcterms:created>
  <dcterms:modified xsi:type="dcterms:W3CDTF">2023-11-02T10:54:30Z</dcterms:modified>
</cp:coreProperties>
</file>