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FD487-87D5-48DB-8E79-B8876430D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3DC4DC-949E-4F2F-928D-1D8A2EBFF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618565"/>
            <a:ext cx="8791576" cy="463923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работы с детьми, имеющими речевые нарушения в условиях общеобразовательной школы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F99F5B-83E7-47A9-A466-1C6EAD60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1999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2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BC80FC-D461-4FB1-A0DF-D65988F1C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494" y="210033"/>
            <a:ext cx="3810330" cy="643793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1FA3CC-DE19-4798-B2F1-027BF8E7C6B9}"/>
              </a:ext>
            </a:extLst>
          </p:cNvPr>
          <p:cNvSpPr/>
          <p:nvPr/>
        </p:nvSpPr>
        <p:spPr>
          <a:xfrm>
            <a:off x="439272" y="2411507"/>
            <a:ext cx="6257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Упражнение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«Колечко»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0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CC9FE7-B4FC-4E53-AA2F-E5BE07DCE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182" y="0"/>
            <a:ext cx="2885635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658849-850F-43FC-8973-19D463C19ADF}"/>
              </a:ext>
            </a:extLst>
          </p:cNvPr>
          <p:cNvSpPr/>
          <p:nvPr/>
        </p:nvSpPr>
        <p:spPr>
          <a:xfrm>
            <a:off x="-815788" y="1775013"/>
            <a:ext cx="9959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Упражнение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«Флажок-рыба-лодочка»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0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D0B28D-F1D4-441C-8291-F4C3478E9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678" y="842682"/>
            <a:ext cx="3497828" cy="559397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9AA4E4-7C92-4645-B294-3688C857E5F8}"/>
              </a:ext>
            </a:extLst>
          </p:cNvPr>
          <p:cNvSpPr/>
          <p:nvPr/>
        </p:nvSpPr>
        <p:spPr>
          <a:xfrm>
            <a:off x="1255058" y="1550342"/>
            <a:ext cx="5342966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«Кулак-ребро-ладонь»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7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209F3-F15D-480D-9037-A577F3C9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b="1" i="1" u="sng" dirty="0">
                <a:solidFill>
                  <a:schemeClr val="bg2"/>
                </a:solidFill>
              </a:rPr>
            </a:br>
            <a:br>
              <a:rPr lang="ru-RU" b="1" i="1" u="sng" dirty="0">
                <a:solidFill>
                  <a:schemeClr val="bg2"/>
                </a:solidFill>
              </a:rPr>
            </a:br>
            <a:br>
              <a:rPr lang="ru-RU" b="1" i="1" u="sng" dirty="0">
                <a:solidFill>
                  <a:schemeClr val="bg2"/>
                </a:solidFill>
              </a:rPr>
            </a:br>
            <a:br>
              <a:rPr lang="ru-RU" b="1" i="1" u="sng" dirty="0">
                <a:solidFill>
                  <a:schemeClr val="bg2"/>
                </a:solidFill>
              </a:rPr>
            </a:br>
            <a:br>
              <a:rPr lang="ru-RU" b="1" i="1" u="sng">
                <a:solidFill>
                  <a:schemeClr val="bg2"/>
                </a:solidFill>
              </a:rPr>
            </a:br>
            <a:r>
              <a:rPr lang="ru-RU" sz="4900" b="1" i="1" u="sng">
                <a:solidFill>
                  <a:schemeClr val="bg2"/>
                </a:solidFill>
              </a:rPr>
              <a:t>«</a:t>
            </a:r>
            <a:r>
              <a:rPr lang="ru-RU" sz="5400" b="1" i="1" u="sng">
                <a:solidFill>
                  <a:schemeClr val="bg2"/>
                </a:solidFill>
              </a:rPr>
              <a:t>У</a:t>
            </a:r>
            <a:r>
              <a:rPr lang="ru-RU" sz="4900" b="1" i="1" u="sng">
                <a:solidFill>
                  <a:schemeClr val="bg2"/>
                </a:solidFill>
              </a:rPr>
              <a:t>м </a:t>
            </a:r>
            <a:r>
              <a:rPr lang="ru-RU" sz="4900" b="1" i="1" u="sng" dirty="0">
                <a:solidFill>
                  <a:schemeClr val="bg2"/>
                </a:solidFill>
              </a:rPr>
              <a:t>ребенка находится на кончиках его пальцев»</a:t>
            </a:r>
            <a:br>
              <a:rPr lang="ru-RU" sz="4900" b="1" i="1" dirty="0">
                <a:solidFill>
                  <a:schemeClr val="bg2"/>
                </a:solidFill>
              </a:rPr>
            </a:br>
            <a:br>
              <a:rPr lang="ru-RU" sz="4900" b="1" i="1" dirty="0">
                <a:solidFill>
                  <a:schemeClr val="bg2"/>
                </a:solidFill>
              </a:rPr>
            </a:br>
            <a:br>
              <a:rPr lang="ru-RU" b="1" i="1">
                <a:solidFill>
                  <a:schemeClr val="bg2"/>
                </a:solidFill>
              </a:rPr>
            </a:br>
            <a:r>
              <a:rPr lang="ru-RU" b="1" i="1">
                <a:solidFill>
                  <a:schemeClr val="bg2"/>
                </a:solidFill>
              </a:rPr>
              <a:t>                                                             </a:t>
            </a:r>
            <a:r>
              <a:rPr lang="ru-RU" sz="2800" b="1" i="1" u="sng">
                <a:solidFill>
                  <a:schemeClr val="bg2"/>
                </a:solidFill>
              </a:rPr>
              <a:t>В</a:t>
            </a:r>
            <a:r>
              <a:rPr lang="ru-RU" sz="2800" b="1" i="1" u="sng" dirty="0">
                <a:solidFill>
                  <a:schemeClr val="bg2"/>
                </a:solidFill>
              </a:rPr>
              <a:t>. Сухомлинский</a:t>
            </a:r>
            <a:br>
              <a:rPr lang="ru-RU" b="1" i="1" dirty="0">
                <a:solidFill>
                  <a:schemeClr val="bg2"/>
                </a:solidFill>
              </a:rPr>
            </a:br>
            <a:endParaRPr lang="ru-RU" b="1" i="1" dirty="0">
              <a:solidFill>
                <a:schemeClr val="bg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EFDF5F-BEF3-4847-90D0-12F04FB61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8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9F3AE0-4321-4087-A5A6-A36CE013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53" y="322729"/>
            <a:ext cx="4315953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D744AE-04CC-4AF7-BCE1-92AEF3D92F9A}"/>
              </a:ext>
            </a:extLst>
          </p:cNvPr>
          <p:cNvSpPr/>
          <p:nvPr/>
        </p:nvSpPr>
        <p:spPr>
          <a:xfrm>
            <a:off x="98612" y="1174377"/>
            <a:ext cx="5699036" cy="148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«Фонарики»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2052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16E6DF-616F-4742-AA7F-2ABF9A796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518" y="80683"/>
            <a:ext cx="4365199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49B1C7-11E1-4E40-8FC1-EA75B1996DCB}"/>
              </a:ext>
            </a:extLst>
          </p:cNvPr>
          <p:cNvSpPr/>
          <p:nvPr/>
        </p:nvSpPr>
        <p:spPr>
          <a:xfrm>
            <a:off x="331694" y="1506071"/>
            <a:ext cx="5611906" cy="148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«Дом-ёжик-замок»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8220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6CE212-46B3-4DBE-B9B8-E93578557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435" y="77179"/>
            <a:ext cx="4532939" cy="670364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327479-DDE5-4569-A941-4A6314D6D1FE}"/>
              </a:ext>
            </a:extLst>
          </p:cNvPr>
          <p:cNvSpPr/>
          <p:nvPr/>
        </p:nvSpPr>
        <p:spPr>
          <a:xfrm>
            <a:off x="286871" y="2232212"/>
            <a:ext cx="56656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Упражнение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«Гусь-курица-петух»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6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C5AC29-3097-43C7-AC9F-897CF476D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62753"/>
            <a:ext cx="4404430" cy="667713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CDE3D6-680E-4446-907B-1FF79A7BFD9F}"/>
              </a:ext>
            </a:extLst>
          </p:cNvPr>
          <p:cNvSpPr/>
          <p:nvPr/>
        </p:nvSpPr>
        <p:spPr>
          <a:xfrm>
            <a:off x="-457199" y="2034989"/>
            <a:ext cx="8211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Упражнение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«Зайчик-колечко-цепочка»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7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FA2A74-0459-4FC9-8CB5-4DCED70A6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611" y="60668"/>
            <a:ext cx="4761389" cy="673666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C9FD98-00AF-4636-A0C5-29AEBD4DB4BC}"/>
              </a:ext>
            </a:extLst>
          </p:cNvPr>
          <p:cNvSpPr/>
          <p:nvPr/>
        </p:nvSpPr>
        <p:spPr>
          <a:xfrm>
            <a:off x="0" y="2590800"/>
            <a:ext cx="7494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Упражнение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«Ножницы-собака-лошадка»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7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F7A5AC-7105-4BA4-BEEE-96403001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509" y="0"/>
            <a:ext cx="4401312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02E86C-4413-4199-B76A-03E36E658E21}"/>
              </a:ext>
            </a:extLst>
          </p:cNvPr>
          <p:cNvSpPr/>
          <p:nvPr/>
        </p:nvSpPr>
        <p:spPr>
          <a:xfrm>
            <a:off x="-636494" y="2169459"/>
            <a:ext cx="78441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Упражнение 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«Зайчик-коза-вилка»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20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48</TotalTime>
  <Words>48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Tw Cen MT</vt:lpstr>
      <vt:lpstr>Контур</vt:lpstr>
      <vt:lpstr>                                                             </vt:lpstr>
      <vt:lpstr>Презентация PowerPoint</vt:lpstr>
      <vt:lpstr>     «Ум ребенка находится на кончиках его пальцев»                                                                В. Сухомлинский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</dc:title>
  <dc:creator>user</dc:creator>
  <cp:lastModifiedBy>user</cp:lastModifiedBy>
  <cp:revision>7</cp:revision>
  <dcterms:created xsi:type="dcterms:W3CDTF">2023-10-30T01:40:27Z</dcterms:created>
  <dcterms:modified xsi:type="dcterms:W3CDTF">2023-11-03T02:40:03Z</dcterms:modified>
</cp:coreProperties>
</file>